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4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34" r:id="rId1"/>
    <p:sldMasterId id="2147483835" r:id="rId2"/>
    <p:sldMasterId id="2147483836" r:id="rId3"/>
    <p:sldMasterId id="2147483837" r:id="rId4"/>
    <p:sldMasterId id="2147483838" r:id="rId5"/>
    <p:sldMasterId id="2147483843" r:id="rId6"/>
  </p:sldMasterIdLst>
  <p:notesMasterIdLst>
    <p:notesMasterId r:id="rId17"/>
  </p:notesMasterIdLst>
  <p:sldIdLst>
    <p:sldId id="256" r:id="rId7"/>
    <p:sldId id="258" r:id="rId8"/>
    <p:sldId id="259" r:id="rId9"/>
    <p:sldId id="268" r:id="rId10"/>
    <p:sldId id="262" r:id="rId11"/>
    <p:sldId id="264" r:id="rId12"/>
    <p:sldId id="291" r:id="rId13"/>
    <p:sldId id="292" r:id="rId14"/>
    <p:sldId id="295" r:id="rId15"/>
    <p:sldId id="294" r:id="rId16"/>
  </p:sldIdLst>
  <p:sldSz cx="12192000" cy="6858000"/>
  <p:notesSz cx="6858000" cy="9144000"/>
  <p:embeddedFontLst>
    <p:embeddedFont>
      <p:font typeface="B Zar" panose="00000400000000000000" pitchFamily="2" charset="-78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B Titr" panose="00000700000000000000" pitchFamily="2" charset="-78"/>
      <p:bold r:id="rId24"/>
    </p:embeddedFont>
    <p:embeddedFont>
      <p:font typeface="B Nazanin" panose="00000400000000000000" pitchFamily="2" charset="-78"/>
      <p:regular r:id="rId25"/>
      <p:bold r:id="rId26"/>
    </p:embeddedFont>
    <p:embeddedFont>
      <p:font typeface="Raleway" panose="020B0604020202020204" charset="0"/>
      <p:regular r:id="rId27"/>
      <p:bold r:id="rId28"/>
      <p:italic r:id="rId29"/>
      <p:boldItalic r:id="rId30"/>
    </p:embeddedFont>
    <p:embeddedFont>
      <p:font typeface="B Nazanin Outline" panose="00000400000000000000" pitchFamily="2" charset="-78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B7DE"/>
    <a:srgbClr val="FFFF00"/>
    <a:srgbClr val="05095F"/>
    <a:srgbClr val="FFD55D"/>
    <a:srgbClr val="FFE393"/>
    <a:srgbClr val="FFCC99"/>
    <a:srgbClr val="FFFF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870" y="-234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4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56013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5" name="Google Shape;95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Blank">
  <p:cSld name="21_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>
            <a:spLocks noGrp="1"/>
          </p:cNvSpPr>
          <p:nvPr>
            <p:ph type="pic" idx="2"/>
          </p:nvPr>
        </p:nvSpPr>
        <p:spPr>
          <a:xfrm>
            <a:off x="177800" y="100012"/>
            <a:ext cx="11836400" cy="6657976"/>
          </a:xfrm>
          <a:prstGeom prst="plaque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12"/>
          <p:cNvSpPr>
            <a:spLocks noGrp="1"/>
          </p:cNvSpPr>
          <p:nvPr>
            <p:ph type="pic" idx="2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7" name="Google Shape;527;p112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p112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13"/>
          <p:cNvSpPr>
            <a:spLocks noGrp="1"/>
          </p:cNvSpPr>
          <p:nvPr>
            <p:ph type="pic" idx="2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1" name="Google Shape;531;p113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2" name="Google Shape;532;p113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14"/>
          <p:cNvSpPr>
            <a:spLocks noGrp="1"/>
          </p:cNvSpPr>
          <p:nvPr>
            <p:ph type="pic" idx="2"/>
          </p:nvPr>
        </p:nvSpPr>
        <p:spPr>
          <a:xfrm>
            <a:off x="4005131" y="671558"/>
            <a:ext cx="4181743" cy="418174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5" name="Google Shape;535;p114"/>
          <p:cNvSpPr txBox="1">
            <a:spLocks noGrp="1"/>
          </p:cNvSpPr>
          <p:nvPr>
            <p:ph type="body" idx="1"/>
          </p:nvPr>
        </p:nvSpPr>
        <p:spPr>
          <a:xfrm>
            <a:off x="3602490" y="5165413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14"/>
          <p:cNvSpPr txBox="1">
            <a:spLocks noGrp="1"/>
          </p:cNvSpPr>
          <p:nvPr>
            <p:ph type="body" idx="3"/>
          </p:nvPr>
        </p:nvSpPr>
        <p:spPr>
          <a:xfrm>
            <a:off x="3678263" y="6036295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115"/>
          <p:cNvSpPr>
            <a:spLocks noGrp="1"/>
          </p:cNvSpPr>
          <p:nvPr>
            <p:ph type="pic" idx="2"/>
          </p:nvPr>
        </p:nvSpPr>
        <p:spPr>
          <a:xfrm>
            <a:off x="6024127" y="200025"/>
            <a:ext cx="5982575" cy="64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16"/>
          <p:cNvSpPr>
            <a:spLocks noGrp="1"/>
          </p:cNvSpPr>
          <p:nvPr>
            <p:ph type="pic" idx="2"/>
          </p:nvPr>
        </p:nvSpPr>
        <p:spPr>
          <a:xfrm rot="325581">
            <a:off x="6213068" y="707962"/>
            <a:ext cx="4318000" cy="5442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17"/>
          <p:cNvSpPr>
            <a:spLocks noGrp="1"/>
          </p:cNvSpPr>
          <p:nvPr>
            <p:ph type="pic" idx="2"/>
          </p:nvPr>
        </p:nvSpPr>
        <p:spPr>
          <a:xfrm>
            <a:off x="1318777" y="1288425"/>
            <a:ext cx="4281151" cy="42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18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5" name="Google Shape;545;p118"/>
          <p:cNvSpPr>
            <a:spLocks noGrp="1"/>
          </p:cNvSpPr>
          <p:nvPr>
            <p:ph type="pic" idx="3"/>
          </p:nvPr>
        </p:nvSpPr>
        <p:spPr>
          <a:xfrm>
            <a:off x="623558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19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77"/>
          <p:cNvSpPr>
            <a:spLocks noGrp="1"/>
          </p:cNvSpPr>
          <p:nvPr>
            <p:ph type="pic" idx="2"/>
          </p:nvPr>
        </p:nvSpPr>
        <p:spPr>
          <a:xfrm rot="263267">
            <a:off x="6401078" y="707962"/>
            <a:ext cx="5209212" cy="5442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17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3" name="Google Shape;863;p17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4" name="Google Shape;864;p17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6" name="Google Shape;866;p17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179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9" name="Google Shape;869;p1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0" name="Google Shape;870;p17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17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80"/>
          <p:cNvSpPr txBox="1"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180"/>
          <p:cNvSpPr txBox="1"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76" name="Google Shape;876;p18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18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18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181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1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2" name="Google Shape;882;p18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3" name="Google Shape;883;p18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18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18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82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8" name="Google Shape;888;p182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9" name="Google Shape;889;p182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0" name="Google Shape;890;p182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91" name="Google Shape;891;p182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2" name="Google Shape;892;p18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3" name="Google Shape;893;p182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4" name="Google Shape;894;p18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83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7" name="Google Shape;897;p18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8" name="Google Shape;898;p183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9" name="Google Shape;899;p18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8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2" name="Google Shape;902;p18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3" name="Google Shape;903;p18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6" name="Google Shape;906;p185"/>
          <p:cNvSpPr txBox="1">
            <a:spLocks noGrp="1"/>
          </p:cNvSpPr>
          <p:nvPr>
            <p:ph type="body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07" name="Google Shape;907;p18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08" name="Google Shape;908;p185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9" name="Google Shape;909;p185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0" name="Google Shape;910;p185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8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186"/>
          <p:cNvSpPr>
            <a:spLocks noGrp="1"/>
          </p:cNvSpPr>
          <p:nvPr>
            <p:ph type="pic" idx="2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4" name="Google Shape;914;p18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15" name="Google Shape;915;p186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186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7" name="Google Shape;917;p18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87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18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1" name="Google Shape;921;p18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18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3" name="Google Shape;923;p18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188"/>
          <p:cNvSpPr txBox="1">
            <a:spLocks noGrp="1"/>
          </p:cNvSpPr>
          <p:nvPr>
            <p:ph type="title"/>
          </p:nvPr>
        </p:nvSpPr>
        <p:spPr>
          <a:xfrm rot="5400000">
            <a:off x="7133432" y="1956596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188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4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7" name="Google Shape;927;p18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18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9" name="Google Shape;929;p18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89"/>
          <p:cNvSpPr>
            <a:spLocks noGrp="1"/>
          </p:cNvSpPr>
          <p:nvPr>
            <p:ph type="pic" idx="2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2" name="Google Shape;932;p189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3" name="Google Shape;933;p189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0"/>
          <p:cNvSpPr>
            <a:spLocks noGrp="1"/>
          </p:cNvSpPr>
          <p:nvPr>
            <p:ph type="pic" idx="2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6" name="Google Shape;936;p190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7" name="Google Shape;937;p190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191"/>
          <p:cNvSpPr>
            <a:spLocks noGrp="1"/>
          </p:cNvSpPr>
          <p:nvPr>
            <p:ph type="pic" idx="2"/>
          </p:nvPr>
        </p:nvSpPr>
        <p:spPr>
          <a:xfrm>
            <a:off x="4005131" y="671558"/>
            <a:ext cx="4181743" cy="418174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0" name="Google Shape;940;p191"/>
          <p:cNvSpPr txBox="1">
            <a:spLocks noGrp="1"/>
          </p:cNvSpPr>
          <p:nvPr>
            <p:ph type="body" idx="1"/>
          </p:nvPr>
        </p:nvSpPr>
        <p:spPr>
          <a:xfrm>
            <a:off x="3602490" y="5165413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1" name="Google Shape;941;p191"/>
          <p:cNvSpPr txBox="1">
            <a:spLocks noGrp="1"/>
          </p:cNvSpPr>
          <p:nvPr>
            <p:ph type="body" idx="3"/>
          </p:nvPr>
        </p:nvSpPr>
        <p:spPr>
          <a:xfrm>
            <a:off x="3678263" y="6036295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92"/>
          <p:cNvSpPr>
            <a:spLocks noGrp="1"/>
          </p:cNvSpPr>
          <p:nvPr>
            <p:ph type="pic" idx="2"/>
          </p:nvPr>
        </p:nvSpPr>
        <p:spPr>
          <a:xfrm>
            <a:off x="6024127" y="200025"/>
            <a:ext cx="5982575" cy="64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93"/>
          <p:cNvSpPr>
            <a:spLocks noGrp="1"/>
          </p:cNvSpPr>
          <p:nvPr>
            <p:ph type="pic" idx="2"/>
          </p:nvPr>
        </p:nvSpPr>
        <p:spPr>
          <a:xfrm rot="325581">
            <a:off x="6213068" y="707962"/>
            <a:ext cx="4318000" cy="5442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194"/>
          <p:cNvSpPr>
            <a:spLocks noGrp="1"/>
          </p:cNvSpPr>
          <p:nvPr>
            <p:ph type="pic" idx="2"/>
          </p:nvPr>
        </p:nvSpPr>
        <p:spPr>
          <a:xfrm>
            <a:off x="1318777" y="1288425"/>
            <a:ext cx="4281151" cy="42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95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0" name="Google Shape;950;p195"/>
          <p:cNvSpPr>
            <a:spLocks noGrp="1"/>
          </p:cNvSpPr>
          <p:nvPr>
            <p:ph type="pic" idx="3"/>
          </p:nvPr>
        </p:nvSpPr>
        <p:spPr>
          <a:xfrm>
            <a:off x="623558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96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Blank">
  <p:cSld name="28_Blank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>
            <a:spLocks noGrp="1"/>
          </p:cNvSpPr>
          <p:nvPr>
            <p:ph type="pic" idx="2"/>
          </p:nvPr>
        </p:nvSpPr>
        <p:spPr>
          <a:xfrm>
            <a:off x="7155545" y="1094396"/>
            <a:ext cx="5036457" cy="4669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>
            <a:spLocks noGrp="1"/>
          </p:cNvSpPr>
          <p:nvPr>
            <p:ph type="pic" idx="2"/>
          </p:nvPr>
        </p:nvSpPr>
        <p:spPr>
          <a:xfrm>
            <a:off x="0" y="4572000"/>
            <a:ext cx="121920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1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6" name="Google Shape;126;p21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2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2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flowChartDelay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Blank">
  <p:cSld name="8_Blank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>
            <a:spLocks noGrp="1"/>
          </p:cNvSpPr>
          <p:nvPr>
            <p:ph type="pic" idx="2"/>
          </p:nvPr>
        </p:nvSpPr>
        <p:spPr>
          <a:xfrm>
            <a:off x="2" y="0"/>
            <a:ext cx="7200900" cy="6858000"/>
          </a:xfrm>
          <a:prstGeom prst="homePlat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Blank">
  <p:cSld name="12_Blan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>
            <a:spLocks noGrp="1"/>
          </p:cNvSpPr>
          <p:nvPr>
            <p:ph type="pic" idx="2"/>
          </p:nvPr>
        </p:nvSpPr>
        <p:spPr>
          <a:xfrm>
            <a:off x="152402" y="142879"/>
            <a:ext cx="11868151" cy="4676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Blank">
  <p:cSld name="11_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6"/>
          <p:cNvSpPr>
            <a:spLocks noGrp="1"/>
          </p:cNvSpPr>
          <p:nvPr>
            <p:ph type="pic" idx="2"/>
          </p:nvPr>
        </p:nvSpPr>
        <p:spPr>
          <a:xfrm>
            <a:off x="6007102" y="596900"/>
            <a:ext cx="5565423" cy="6261100"/>
          </a:xfrm>
          <a:prstGeom prst="round2SameRect">
            <a:avLst>
              <a:gd name="adj1" fmla="val 30417"/>
              <a:gd name="adj2" fmla="val 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Blank">
  <p:cSld name="19_Blank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>
            <a:spLocks noGrp="1"/>
          </p:cNvSpPr>
          <p:nvPr>
            <p:ph type="pic" idx="2"/>
          </p:nvPr>
        </p:nvSpPr>
        <p:spPr>
          <a:xfrm>
            <a:off x="1917700" y="0"/>
            <a:ext cx="8356600" cy="6858000"/>
          </a:xfrm>
          <a:prstGeom prst="flowChartPreparation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Blank">
  <p:cSld name="22_Blank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Blank">
  <p:cSld name="27_Blank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>
            <a:spLocks noGrp="1"/>
          </p:cNvSpPr>
          <p:nvPr>
            <p:ph type="pic" idx="2"/>
          </p:nvPr>
        </p:nvSpPr>
        <p:spPr>
          <a:xfrm>
            <a:off x="609601" y="159657"/>
            <a:ext cx="4180115" cy="3875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Blank">
  <p:cSld name="26_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1"/>
          <p:cNvSpPr>
            <a:spLocks noGrp="1"/>
          </p:cNvSpPr>
          <p:nvPr>
            <p:ph type="pic" idx="2"/>
          </p:nvPr>
        </p:nvSpPr>
        <p:spPr>
          <a:xfrm>
            <a:off x="1756231" y="987879"/>
            <a:ext cx="8679543" cy="4882242"/>
          </a:xfrm>
          <a:prstGeom prst="plaque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Blank">
  <p:cSld name="20_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>
            <a:spLocks noGrp="1"/>
          </p:cNvSpPr>
          <p:nvPr>
            <p:ph type="pic" idx="2"/>
          </p:nvPr>
        </p:nvSpPr>
        <p:spPr>
          <a:xfrm>
            <a:off x="952500" y="0"/>
            <a:ext cx="7620000" cy="6858000"/>
          </a:xfrm>
          <a:prstGeom prst="parallelogram">
            <a:avLst>
              <a:gd name="adj" fmla="val 250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Blank">
  <p:cSld name="18_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3"/>
          <p:cNvSpPr>
            <a:spLocks noGrp="1"/>
          </p:cNvSpPr>
          <p:nvPr>
            <p:ph type="pic" idx="2"/>
          </p:nvPr>
        </p:nvSpPr>
        <p:spPr>
          <a:xfrm>
            <a:off x="0" y="1638300"/>
            <a:ext cx="12192000" cy="5219700"/>
          </a:xfrm>
          <a:prstGeom prst="flowChartManualInpu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Blank">
  <p:cSld name="16_Blank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4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6858000"/>
          </a:xfrm>
          <a:prstGeom prst="flowChartPunchedCard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Blank">
  <p:cSld name="17_Blank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5"/>
          <p:cNvSpPr>
            <a:spLocks noGrp="1"/>
          </p:cNvSpPr>
          <p:nvPr>
            <p:ph type="pic" idx="2"/>
          </p:nvPr>
        </p:nvSpPr>
        <p:spPr>
          <a:xfrm>
            <a:off x="6845302" y="-754600"/>
            <a:ext cx="4864100" cy="4864100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1" name="Google Shape;161;p35"/>
          <p:cNvSpPr>
            <a:spLocks noGrp="1"/>
          </p:cNvSpPr>
          <p:nvPr>
            <p:ph type="pic" idx="3"/>
          </p:nvPr>
        </p:nvSpPr>
        <p:spPr>
          <a:xfrm flipH="1">
            <a:off x="286803" y="-476250"/>
            <a:ext cx="5898100" cy="5619750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Blank">
  <p:cSld name="15_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6"/>
          <p:cNvSpPr>
            <a:spLocks noGrp="1"/>
          </p:cNvSpPr>
          <p:nvPr>
            <p:ph type="pic" idx="2"/>
          </p:nvPr>
        </p:nvSpPr>
        <p:spPr>
          <a:xfrm>
            <a:off x="-3441290" y="-7300451"/>
            <a:ext cx="19074580" cy="21458902"/>
          </a:xfrm>
          <a:prstGeom prst="mathMultiply">
            <a:avLst>
              <a:gd name="adj1" fmla="val 2352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Blank">
  <p:cSld name="14_Blank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7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flowChartDisplay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Blank">
  <p:cSld name="13_Blank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8"/>
          <p:cNvSpPr>
            <a:spLocks noGrp="1"/>
          </p:cNvSpPr>
          <p:nvPr>
            <p:ph type="pic" idx="2"/>
          </p:nvPr>
        </p:nvSpPr>
        <p:spPr>
          <a:xfrm>
            <a:off x="266700" y="0"/>
            <a:ext cx="6096000" cy="6858000"/>
          </a:xfrm>
          <a:prstGeom prst="irregularSeal1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Blank">
  <p:cSld name="10_Blank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9"/>
          <p:cNvSpPr>
            <a:spLocks noGrp="1"/>
          </p:cNvSpPr>
          <p:nvPr>
            <p:ph type="pic" idx="2"/>
          </p:nvPr>
        </p:nvSpPr>
        <p:spPr>
          <a:xfrm>
            <a:off x="1019175" y="0"/>
            <a:ext cx="6096000" cy="6858000"/>
          </a:xfrm>
          <a:prstGeom prst="flowChartInputOutpu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Blank">
  <p:cSld name="9_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0"/>
          <p:cNvSpPr>
            <a:spLocks noGrp="1"/>
          </p:cNvSpPr>
          <p:nvPr>
            <p:ph type="pic" idx="2"/>
          </p:nvPr>
        </p:nvSpPr>
        <p:spPr>
          <a:xfrm>
            <a:off x="0" y="0"/>
            <a:ext cx="6840000" cy="6840000"/>
          </a:xfrm>
          <a:prstGeom prst="flowChartConnector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Blank">
  <p:cSld name="7_Blank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>
            <a:spLocks noGrp="1"/>
          </p:cNvSpPr>
          <p:nvPr>
            <p:ph type="pic" idx="2"/>
          </p:nvPr>
        </p:nvSpPr>
        <p:spPr>
          <a:xfrm>
            <a:off x="504827" y="685800"/>
            <a:ext cx="5591175" cy="5486400"/>
          </a:xfrm>
          <a:prstGeom prst="flowChartMagneticTape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lank">
  <p:cSld name="5_Blank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2"/>
          <p:cNvSpPr>
            <a:spLocks noGrp="1"/>
          </p:cNvSpPr>
          <p:nvPr>
            <p:ph type="pic" idx="2"/>
          </p:nvPr>
        </p:nvSpPr>
        <p:spPr>
          <a:xfrm>
            <a:off x="1641915" y="495770"/>
            <a:ext cx="9168960" cy="3895259"/>
          </a:xfrm>
          <a:prstGeom prst="wedgeEllipseCallout">
            <a:avLst>
              <a:gd name="adj1" fmla="val -20833"/>
              <a:gd name="adj2" fmla="val 625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lank">
  <p:cSld name="6_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3"/>
          <p:cNvSpPr>
            <a:spLocks noGrp="1"/>
          </p:cNvSpPr>
          <p:nvPr>
            <p:ph type="pic" idx="2"/>
          </p:nvPr>
        </p:nvSpPr>
        <p:spPr>
          <a:xfrm>
            <a:off x="516031" y="361951"/>
            <a:ext cx="11302671" cy="4658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4"/>
          <p:cNvSpPr>
            <a:spLocks noGrp="1"/>
          </p:cNvSpPr>
          <p:nvPr>
            <p:ph type="pic" idx="2"/>
          </p:nvPr>
        </p:nvSpPr>
        <p:spPr>
          <a:xfrm>
            <a:off x="3048000" y="0"/>
            <a:ext cx="6096000" cy="6858000"/>
          </a:xfrm>
          <a:prstGeom prst="star6">
            <a:avLst>
              <a:gd name="adj" fmla="val 28868"/>
              <a:gd name="hf" fmla="val 11547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5"/>
          <p:cNvSpPr>
            <a:spLocks noGrp="1"/>
          </p:cNvSpPr>
          <p:nvPr>
            <p:ph type="pic" idx="2"/>
          </p:nvPr>
        </p:nvSpPr>
        <p:spPr>
          <a:xfrm>
            <a:off x="304800" y="189000"/>
            <a:ext cx="6480000" cy="6480000"/>
          </a:xfrm>
          <a:prstGeom prst="star16">
            <a:avLst>
              <a:gd name="adj" fmla="val 37500"/>
            </a:avLst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6"/>
          <p:cNvSpPr>
            <a:spLocks noGrp="1"/>
          </p:cNvSpPr>
          <p:nvPr>
            <p:ph type="pic" idx="2"/>
          </p:nvPr>
        </p:nvSpPr>
        <p:spPr>
          <a:xfrm>
            <a:off x="0" y="285750"/>
            <a:ext cx="6096000" cy="6286500"/>
          </a:xfrm>
          <a:prstGeom prst="flowChartDecision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Blank">
  <p:cSld name="24_Blank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7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Blank">
  <p:cSld name="25_Blank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8"/>
          <p:cNvSpPr>
            <a:spLocks noGrp="1"/>
          </p:cNvSpPr>
          <p:nvPr>
            <p:ph type="pic" idx="2"/>
          </p:nvPr>
        </p:nvSpPr>
        <p:spPr>
          <a:xfrm>
            <a:off x="1" y="0"/>
            <a:ext cx="926011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9"/>
          <p:cNvSpPr txBox="1">
            <a:spLocks noGrp="1"/>
          </p:cNvSpPr>
          <p:nvPr>
            <p:ph type="body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91" name="Google Shape;191;p4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2" name="Google Shape;192;p4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50"/>
          <p:cNvSpPr>
            <a:spLocks noGrp="1"/>
          </p:cNvSpPr>
          <p:nvPr>
            <p:ph type="pic" idx="2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5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9" name="Google Shape;199;p5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5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51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5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5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2"/>
          <p:cNvSpPr txBox="1">
            <a:spLocks noGrp="1"/>
          </p:cNvSpPr>
          <p:nvPr>
            <p:ph type="title"/>
          </p:nvPr>
        </p:nvSpPr>
        <p:spPr>
          <a:xfrm rot="5400000">
            <a:off x="7133432" y="1956596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52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4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5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52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Blank" type="blank">
  <p:cSld name="BLANK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53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5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5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5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5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1" name="Google Shape;241;p5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5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5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9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5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0"/>
          <p:cNvSpPr txBox="1"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60"/>
          <p:cNvSpPr txBox="1"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3" name="Google Shape;253;p6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6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1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" name="Google Shape;259;p6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p6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2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2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6" name="Google Shape;266;p62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62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8" name="Google Shape;268;p62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6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62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6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63"/>
          <p:cNvSpPr txBox="1">
            <a:spLocks noGrp="1"/>
          </p:cNvSpPr>
          <p:nvPr>
            <p:ph type="body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5" name="Google Shape;275;p6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76" name="Google Shape;276;p6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63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6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64"/>
          <p:cNvSpPr>
            <a:spLocks noGrp="1"/>
          </p:cNvSpPr>
          <p:nvPr>
            <p:ph type="pic" idx="2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2" name="Google Shape;282;p6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83" name="Google Shape;283;p6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6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6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5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65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65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5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66"/>
          <p:cNvSpPr txBox="1">
            <a:spLocks noGrp="1"/>
          </p:cNvSpPr>
          <p:nvPr>
            <p:ph type="title"/>
          </p:nvPr>
        </p:nvSpPr>
        <p:spPr>
          <a:xfrm rot="5400000">
            <a:off x="7133432" y="1956596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66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4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66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66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6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7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0" name="Google Shape;300;p67"/>
          <p:cNvSpPr>
            <a:spLocks noGrp="1"/>
          </p:cNvSpPr>
          <p:nvPr>
            <p:ph type="pic" idx="3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1" name="Google Shape;301;p67"/>
          <p:cNvSpPr txBox="1">
            <a:spLocks noGrp="1"/>
          </p:cNvSpPr>
          <p:nvPr>
            <p:ph type="body" idx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67"/>
          <p:cNvSpPr txBox="1">
            <a:spLocks noGrp="1"/>
          </p:cNvSpPr>
          <p:nvPr>
            <p:ph type="body" idx="4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8"/>
          <p:cNvSpPr>
            <a:spLocks noGrp="1"/>
          </p:cNvSpPr>
          <p:nvPr>
            <p:ph type="pic" idx="2"/>
          </p:nvPr>
        </p:nvSpPr>
        <p:spPr>
          <a:xfrm>
            <a:off x="1344001" y="2277004"/>
            <a:ext cx="3383987" cy="3383987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68"/>
          <p:cNvSpPr txBox="1">
            <a:spLocks noGrp="1"/>
          </p:cNvSpPr>
          <p:nvPr>
            <p:ph type="body" idx="1"/>
          </p:nvPr>
        </p:nvSpPr>
        <p:spPr>
          <a:xfrm>
            <a:off x="840000" y="765000"/>
            <a:ext cx="4464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68"/>
          <p:cNvSpPr txBox="1">
            <a:spLocks noGrp="1"/>
          </p:cNvSpPr>
          <p:nvPr>
            <p:ph type="body" idx="3"/>
          </p:nvPr>
        </p:nvSpPr>
        <p:spPr>
          <a:xfrm>
            <a:off x="5808003" y="2398879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68"/>
          <p:cNvSpPr txBox="1">
            <a:spLocks noGrp="1"/>
          </p:cNvSpPr>
          <p:nvPr>
            <p:ph type="body" idx="4"/>
          </p:nvPr>
        </p:nvSpPr>
        <p:spPr>
          <a:xfrm>
            <a:off x="5808003" y="2896425"/>
            <a:ext cx="5616575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8" name="Google Shape;308;p68"/>
          <p:cNvSpPr txBox="1">
            <a:spLocks noGrp="1"/>
          </p:cNvSpPr>
          <p:nvPr>
            <p:ph type="body" idx="5"/>
          </p:nvPr>
        </p:nvSpPr>
        <p:spPr>
          <a:xfrm>
            <a:off x="1488001" y="5942837"/>
            <a:ext cx="3383987" cy="3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68"/>
          <p:cNvSpPr txBox="1">
            <a:spLocks noGrp="1"/>
          </p:cNvSpPr>
          <p:nvPr>
            <p:ph type="body" idx="6"/>
          </p:nvPr>
        </p:nvSpPr>
        <p:spPr>
          <a:xfrm>
            <a:off x="5808003" y="3939454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68"/>
          <p:cNvSpPr txBox="1">
            <a:spLocks noGrp="1"/>
          </p:cNvSpPr>
          <p:nvPr>
            <p:ph type="body" idx="7"/>
          </p:nvPr>
        </p:nvSpPr>
        <p:spPr>
          <a:xfrm>
            <a:off x="5808003" y="4437000"/>
            <a:ext cx="5616575" cy="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  <a:defRPr sz="14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9"/>
          <p:cNvSpPr>
            <a:spLocks noGrp="1"/>
          </p:cNvSpPr>
          <p:nvPr>
            <p:ph type="pic" idx="2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3" name="Google Shape;313;p69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69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0"/>
          <p:cNvSpPr>
            <a:spLocks noGrp="1"/>
          </p:cNvSpPr>
          <p:nvPr>
            <p:ph type="pic" idx="2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7" name="Google Shape;317;p70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70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71"/>
          <p:cNvSpPr>
            <a:spLocks noGrp="1"/>
          </p:cNvSpPr>
          <p:nvPr>
            <p:ph type="pic" idx="2"/>
          </p:nvPr>
        </p:nvSpPr>
        <p:spPr>
          <a:xfrm>
            <a:off x="4005131" y="671558"/>
            <a:ext cx="4181743" cy="418174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Google Shape;321;p71"/>
          <p:cNvSpPr txBox="1">
            <a:spLocks noGrp="1"/>
          </p:cNvSpPr>
          <p:nvPr>
            <p:ph type="body" idx="1"/>
          </p:nvPr>
        </p:nvSpPr>
        <p:spPr>
          <a:xfrm>
            <a:off x="3602490" y="5165413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2" name="Google Shape;322;p71"/>
          <p:cNvSpPr txBox="1">
            <a:spLocks noGrp="1"/>
          </p:cNvSpPr>
          <p:nvPr>
            <p:ph type="body" idx="3"/>
          </p:nvPr>
        </p:nvSpPr>
        <p:spPr>
          <a:xfrm>
            <a:off x="3678263" y="6036295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72"/>
          <p:cNvSpPr>
            <a:spLocks noGrp="1"/>
          </p:cNvSpPr>
          <p:nvPr>
            <p:ph type="pic" idx="2"/>
          </p:nvPr>
        </p:nvSpPr>
        <p:spPr>
          <a:xfrm>
            <a:off x="6024127" y="200025"/>
            <a:ext cx="5982575" cy="64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3"/>
          <p:cNvSpPr>
            <a:spLocks noGrp="1"/>
          </p:cNvSpPr>
          <p:nvPr>
            <p:ph type="pic" idx="2"/>
          </p:nvPr>
        </p:nvSpPr>
        <p:spPr>
          <a:xfrm rot="325581">
            <a:off x="6213068" y="707962"/>
            <a:ext cx="4318000" cy="5442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74"/>
          <p:cNvSpPr>
            <a:spLocks noGrp="1"/>
          </p:cNvSpPr>
          <p:nvPr>
            <p:ph type="pic" idx="2"/>
          </p:nvPr>
        </p:nvSpPr>
        <p:spPr>
          <a:xfrm>
            <a:off x="1318777" y="1288425"/>
            <a:ext cx="4281151" cy="42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5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1" name="Google Shape;331;p75"/>
          <p:cNvSpPr>
            <a:spLocks noGrp="1"/>
          </p:cNvSpPr>
          <p:nvPr>
            <p:ph type="pic" idx="3"/>
          </p:nvPr>
        </p:nvSpPr>
        <p:spPr>
          <a:xfrm>
            <a:off x="623558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76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77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6" name="Google Shape;336;p77"/>
          <p:cNvSpPr>
            <a:spLocks noGrp="1"/>
          </p:cNvSpPr>
          <p:nvPr>
            <p:ph type="pic" idx="3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Google Shape;337;p77"/>
          <p:cNvSpPr>
            <a:spLocks noGrp="1"/>
          </p:cNvSpPr>
          <p:nvPr>
            <p:ph type="pic" idx="4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Google Shape;338;p77"/>
          <p:cNvSpPr>
            <a:spLocks noGrp="1"/>
          </p:cNvSpPr>
          <p:nvPr>
            <p:ph type="pic" idx="5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79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7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7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7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8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3" name="Google Shape;363;p8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83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4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9" name="Google Shape;369;p8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8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5"/>
          <p:cNvSpPr txBox="1"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5"/>
          <p:cNvSpPr txBox="1"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5" name="Google Shape;375;p85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85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85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86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8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86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p86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8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87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87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88" name="Google Shape;388;p87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9" name="Google Shape;389;p87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0" name="Google Shape;390;p87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1" name="Google Shape;391;p8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8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p8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8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88"/>
          <p:cNvSpPr txBox="1">
            <a:spLocks noGrp="1"/>
          </p:cNvSpPr>
          <p:nvPr>
            <p:ph type="body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97" name="Google Shape;397;p8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98" name="Google Shape;398;p8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8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8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89"/>
          <p:cNvSpPr>
            <a:spLocks noGrp="1"/>
          </p:cNvSpPr>
          <p:nvPr>
            <p:ph type="pic" idx="2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4" name="Google Shape;404;p8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05" name="Google Shape;405;p8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6" name="Google Shape;406;p8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p8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90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9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9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9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9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91"/>
          <p:cNvSpPr txBox="1">
            <a:spLocks noGrp="1"/>
          </p:cNvSpPr>
          <p:nvPr>
            <p:ph type="title"/>
          </p:nvPr>
        </p:nvSpPr>
        <p:spPr>
          <a:xfrm rot="5400000">
            <a:off x="7133432" y="1956596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91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4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7" name="Google Shape;417;p9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9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9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92"/>
          <p:cNvSpPr>
            <a:spLocks noGrp="1"/>
          </p:cNvSpPr>
          <p:nvPr>
            <p:ph type="pic" idx="2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2" name="Google Shape;422;p92"/>
          <p:cNvSpPr txBox="1">
            <a:spLocks noGrp="1"/>
          </p:cNvSpPr>
          <p:nvPr>
            <p:ph type="body" idx="1"/>
          </p:nvPr>
        </p:nvSpPr>
        <p:spPr>
          <a:xfrm>
            <a:off x="5996594" y="1911842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92"/>
          <p:cNvSpPr txBox="1">
            <a:spLocks noGrp="1"/>
          </p:cNvSpPr>
          <p:nvPr>
            <p:ph type="body" idx="3"/>
          </p:nvPr>
        </p:nvSpPr>
        <p:spPr>
          <a:xfrm>
            <a:off x="6207098" y="3989898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3"/>
          <p:cNvSpPr>
            <a:spLocks noGrp="1"/>
          </p:cNvSpPr>
          <p:nvPr>
            <p:ph type="pic" idx="2"/>
          </p:nvPr>
        </p:nvSpPr>
        <p:spPr>
          <a:xfrm>
            <a:off x="4005131" y="671558"/>
            <a:ext cx="4181743" cy="4181740"/>
          </a:xfrm>
          <a:prstGeom prst="flowChartConnector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6" name="Google Shape;426;p93"/>
          <p:cNvSpPr txBox="1">
            <a:spLocks noGrp="1"/>
          </p:cNvSpPr>
          <p:nvPr>
            <p:ph type="body" idx="1"/>
          </p:nvPr>
        </p:nvSpPr>
        <p:spPr>
          <a:xfrm>
            <a:off x="3602490" y="5165413"/>
            <a:ext cx="6195409" cy="1250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  <a:defRPr sz="40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7" name="Google Shape;427;p93"/>
          <p:cNvSpPr txBox="1">
            <a:spLocks noGrp="1"/>
          </p:cNvSpPr>
          <p:nvPr>
            <p:ph type="body" idx="3"/>
          </p:nvPr>
        </p:nvSpPr>
        <p:spPr>
          <a:xfrm>
            <a:off x="3678263" y="6036295"/>
            <a:ext cx="5616575" cy="45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94"/>
          <p:cNvSpPr>
            <a:spLocks noGrp="1"/>
          </p:cNvSpPr>
          <p:nvPr>
            <p:ph type="pic" idx="2"/>
          </p:nvPr>
        </p:nvSpPr>
        <p:spPr>
          <a:xfrm>
            <a:off x="6024127" y="200025"/>
            <a:ext cx="5982575" cy="645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95"/>
          <p:cNvSpPr>
            <a:spLocks noGrp="1"/>
          </p:cNvSpPr>
          <p:nvPr>
            <p:ph type="pic" idx="2"/>
          </p:nvPr>
        </p:nvSpPr>
        <p:spPr>
          <a:xfrm>
            <a:off x="1318777" y="1288425"/>
            <a:ext cx="4281151" cy="428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96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4" name="Google Shape;434;p96"/>
          <p:cNvSpPr>
            <a:spLocks noGrp="1"/>
          </p:cNvSpPr>
          <p:nvPr>
            <p:ph type="pic" idx="3"/>
          </p:nvPr>
        </p:nvSpPr>
        <p:spPr>
          <a:xfrm>
            <a:off x="623558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97"/>
          <p:cNvSpPr>
            <a:spLocks noGrp="1"/>
          </p:cNvSpPr>
          <p:nvPr>
            <p:ph type="pic" idx="2"/>
          </p:nvPr>
        </p:nvSpPr>
        <p:spPr>
          <a:xfrm>
            <a:off x="225042" y="205099"/>
            <a:ext cx="5731380" cy="6447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99"/>
          <p:cNvSpPr>
            <a:spLocks noGrp="1"/>
          </p:cNvSpPr>
          <p:nvPr>
            <p:ph type="pic" idx="2"/>
          </p:nvPr>
        </p:nvSpPr>
        <p:spPr>
          <a:xfrm>
            <a:off x="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5" name="Google Shape;445;p99"/>
          <p:cNvSpPr>
            <a:spLocks noGrp="1"/>
          </p:cNvSpPr>
          <p:nvPr>
            <p:ph type="pic" idx="3"/>
          </p:nvPr>
        </p:nvSpPr>
        <p:spPr>
          <a:xfrm>
            <a:off x="6096000" y="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6" name="Google Shape;446;p99"/>
          <p:cNvSpPr txBox="1">
            <a:spLocks noGrp="1"/>
          </p:cNvSpPr>
          <p:nvPr>
            <p:ph type="body" idx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7" name="Google Shape;447;p99"/>
          <p:cNvSpPr txBox="1">
            <a:spLocks noGrp="1"/>
          </p:cNvSpPr>
          <p:nvPr>
            <p:ph type="body" idx="4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10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0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9" name="Google Shape;459;p10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0" name="Google Shape;460;p10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10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02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10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5" name="Google Shape;465;p102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02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102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03"/>
          <p:cNvSpPr txBox="1"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0" name="Google Shape;470;p103"/>
          <p:cNvSpPr txBox="1"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1" name="Google Shape;471;p103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03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103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04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10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7" name="Google Shape;477;p10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8" name="Google Shape;478;p10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p10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0" name="Google Shape;480;p10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05"/>
          <p:cNvSpPr txBox="1"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05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4" name="Google Shape;484;p105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5" name="Google Shape;485;p105"/>
          <p:cNvSpPr txBox="1">
            <a:spLocks noGrp="1"/>
          </p:cNvSpPr>
          <p:nvPr>
            <p:ph type="body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6" name="Google Shape;486;p105"/>
          <p:cNvSpPr txBox="1">
            <a:spLocks noGrp="1"/>
          </p:cNvSpPr>
          <p:nvPr>
            <p:ph type="body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7" name="Google Shape;487;p105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05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p105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106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06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06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p10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07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7" name="Google Shape;497;p107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107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0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p108"/>
          <p:cNvSpPr txBox="1">
            <a:spLocks noGrp="1"/>
          </p:cNvSpPr>
          <p:nvPr>
            <p:ph type="body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02" name="Google Shape;502;p10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03" name="Google Shape;503;p10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4" name="Google Shape;504;p10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10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0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8" name="Google Shape;508;p109"/>
          <p:cNvSpPr>
            <a:spLocks noGrp="1"/>
          </p:cNvSpPr>
          <p:nvPr>
            <p:ph type="pic" idx="2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9" name="Google Shape;509;p10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10" name="Google Shape;510;p109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09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09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10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1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p110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10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10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11"/>
          <p:cNvSpPr txBox="1">
            <a:spLocks noGrp="1"/>
          </p:cNvSpPr>
          <p:nvPr>
            <p:ph type="title"/>
          </p:nvPr>
        </p:nvSpPr>
        <p:spPr>
          <a:xfrm rot="5400000">
            <a:off x="7133432" y="1956596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11"/>
          <p:cNvSpPr txBox="1">
            <a:spLocks noGrp="1"/>
          </p:cNvSpPr>
          <p:nvPr>
            <p:ph type="body" idx="1"/>
          </p:nvPr>
        </p:nvSpPr>
        <p:spPr>
          <a:xfrm rot="5400000">
            <a:off x="1799432" y="-596104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2" name="Google Shape;522;p111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11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11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theme" Target="../theme/theme2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18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90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17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03.xml"/><Relationship Id="rId20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97.xml"/><Relationship Id="rId19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slideLayout" Target="../slideLayouts/slideLayout10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0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4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0" name="Google Shape;220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54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2" name="Google Shape;222;p54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3" name="Google Shape;223;p54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  <p:sldLayoutId id="2147483720" r:id="rId20"/>
    <p:sldLayoutId id="2147483721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8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1" name="Google Shape;341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2" name="Google Shape;342;p7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3" name="Google Shape;343;p7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4" name="Google Shape;344;p7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2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98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9" name="Google Shape;439;p9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0" name="Google Shape;440;p98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1" name="Google Shape;441;p98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2" name="Google Shape;442;p98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76"/>
          <p:cNvSpPr txBox="1"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5" name="Google Shape;855;p1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6" name="Google Shape;856;p176"/>
          <p:cNvSpPr txBox="1">
            <a:spLocks noGrp="1"/>
          </p:cNvSpPr>
          <p:nvPr>
            <p:ph type="dt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7" name="Google Shape;857;p176"/>
          <p:cNvSpPr txBox="1">
            <a:spLocks noGrp="1"/>
          </p:cNvSpPr>
          <p:nvPr>
            <p:ph type="ft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8" name="Google Shape;858;p176"/>
          <p:cNvSpPr txBox="1">
            <a:spLocks noGrp="1"/>
          </p:cNvSpPr>
          <p:nvPr>
            <p:ph type="sldNum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  <p:sldLayoutId id="2147483832" r:id="rId19"/>
    <p:sldLayoutId id="2147483833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5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9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7" name="Google Shape;957;p197" descr="A picture containing ball, food, table&#10;&#10;Description automatically generated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7812" b="7811"/>
          <a:stretch/>
        </p:blipFill>
        <p:spPr>
          <a:xfrm>
            <a:off x="177800" y="100012"/>
            <a:ext cx="11836400" cy="6657976"/>
          </a:xfrm>
          <a:prstGeom prst="plaque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958" name="Google Shape;958;p197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87485" y="100012"/>
                </a:moveTo>
                <a:cubicBezTo>
                  <a:pt x="1287485" y="712874"/>
                  <a:pt x="790662" y="1209697"/>
                  <a:pt x="177800" y="1209697"/>
                </a:cubicBezTo>
                <a:lnTo>
                  <a:pt x="177800" y="5648303"/>
                </a:lnTo>
                <a:cubicBezTo>
                  <a:pt x="790662" y="5648303"/>
                  <a:pt x="1287485" y="6145126"/>
                  <a:pt x="1287485" y="6757988"/>
                </a:cubicBezTo>
                <a:lnTo>
                  <a:pt x="10904515" y="6757988"/>
                </a:lnTo>
                <a:cubicBezTo>
                  <a:pt x="10904515" y="6145126"/>
                  <a:pt x="11401338" y="5648303"/>
                  <a:pt x="12014200" y="5648303"/>
                </a:cubicBezTo>
                <a:lnTo>
                  <a:pt x="12014200" y="1209697"/>
                </a:lnTo>
                <a:cubicBezTo>
                  <a:pt x="11401338" y="1209697"/>
                  <a:pt x="10904515" y="712874"/>
                  <a:pt x="10904515" y="10001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97"/>
          <p:cNvSpPr/>
          <p:nvPr/>
        </p:nvSpPr>
        <p:spPr>
          <a:xfrm>
            <a:off x="5609798" y="6407944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197"/>
          <p:cNvSpPr/>
          <p:nvPr/>
        </p:nvSpPr>
        <p:spPr>
          <a:xfrm>
            <a:off x="5979083" y="6407944"/>
            <a:ext cx="266700" cy="266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197"/>
          <p:cNvSpPr/>
          <p:nvPr/>
        </p:nvSpPr>
        <p:spPr>
          <a:xfrm>
            <a:off x="6343426" y="6407944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350;p27"/>
          <p:cNvSpPr txBox="1"/>
          <p:nvPr/>
        </p:nvSpPr>
        <p:spPr>
          <a:xfrm>
            <a:off x="1233183" y="1392573"/>
            <a:ext cx="9722840" cy="696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6000" b="1" i="0" u="none" strike="noStrike" cap="none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/>
                <a:ea typeface="Montserrat"/>
                <a:cs typeface="B Titr" panose="00000700000000000000" pitchFamily="2" charset="-78"/>
                <a:sym typeface="Montserrat"/>
              </a:rPr>
              <a:t>جشنواره فرهنگی ورزشی 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400" b="1" i="0" u="none" strike="noStrike" cap="none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/>
                <a:ea typeface="Montserrat"/>
                <a:cs typeface="B Titr" panose="00000700000000000000" pitchFamily="2" charset="-78"/>
                <a:sym typeface="Montserrat"/>
              </a:rPr>
              <a:t>وزارت جهاد کشاورزی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0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/>
                <a:cs typeface="B Titr" panose="00000700000000000000" pitchFamily="2" charset="-78"/>
                <a:sym typeface="Montserrat"/>
              </a:rPr>
              <a:t>ویژه بانوان شاغل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/>
                <a:cs typeface="B Titr" panose="00000700000000000000" pitchFamily="2" charset="-78"/>
                <a:sym typeface="Montserrat"/>
              </a:rPr>
              <a:t>  مازندران- خزرآباد</a:t>
            </a:r>
          </a:p>
          <a:p>
            <a:pPr marL="0" marR="0" lvl="0" indent="0" algn="ct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3600" b="1" dirty="0">
              <a:ln>
                <a:solidFill>
                  <a:srgbClr val="002060"/>
                </a:solidFill>
              </a:ln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Montserrat"/>
              <a:cs typeface="B Titr" panose="00000700000000000000" pitchFamily="2" charset="-78"/>
              <a:sym typeface="Montserrat"/>
            </a:endParaRPr>
          </a:p>
          <a:p>
            <a:pPr algn="ctr">
              <a:lnSpc>
                <a:spcPct val="106000"/>
              </a:lnSpc>
            </a:pPr>
            <a:r>
              <a:rPr lang="fa-IR" sz="24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Montserrat"/>
                <a:cs typeface="B Titr" panose="00000700000000000000" pitchFamily="2" charset="-78"/>
                <a:sym typeface="Montserrat"/>
              </a:rPr>
              <a:t>مهر 1404</a:t>
            </a:r>
            <a:endParaRPr lang="fa-IR" sz="700" dirty="0">
              <a:ln>
                <a:solidFill>
                  <a:srgbClr val="002060"/>
                </a:solidFill>
              </a:ln>
              <a:solidFill>
                <a:srgbClr val="FFFF00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cs typeface="B Titr" panose="00000700000000000000" pitchFamily="2" charset="-78"/>
            </a:endParaRPr>
          </a:p>
          <a:p>
            <a:pPr marL="0" marR="0" lvl="0" indent="0" algn="ct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3600" b="1" dirty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Montserrat"/>
              <a:cs typeface="B Titr" panose="00000700000000000000" pitchFamily="2" charset="-78"/>
              <a:sym typeface="Montserrat"/>
            </a:endParaRPr>
          </a:p>
          <a:p>
            <a:pPr marL="0" marR="0" lvl="0" indent="0" algn="ct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600" b="1" dirty="0" smtClean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Montserrat"/>
                <a:cs typeface="B Titr" panose="00000700000000000000" pitchFamily="2" charset="-78"/>
                <a:sym typeface="Montserrat"/>
              </a:rPr>
              <a:t>  </a:t>
            </a:r>
          </a:p>
          <a:p>
            <a:pPr marL="0" marR="0" lvl="0" indent="0" algn="ct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3600" b="1" dirty="0" smtClean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Montserrat"/>
              <a:cs typeface="B Titr" panose="00000700000000000000" pitchFamily="2" charset="-78"/>
              <a:sym typeface="Montserrat"/>
            </a:endParaRPr>
          </a:p>
        </p:txBody>
      </p:sp>
      <p:pic>
        <p:nvPicPr>
          <p:cNvPr id="9" name="Picture 7" descr="C:\Users\b.godarziy\Desktop\344488B7-F96B-400F-B364-E9821A27A49A-0-290x300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3098" y="105354"/>
            <a:ext cx="1159593" cy="107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351;p27"/>
          <p:cNvSpPr txBox="1"/>
          <p:nvPr/>
        </p:nvSpPr>
        <p:spPr>
          <a:xfrm>
            <a:off x="5047261" y="1193517"/>
            <a:ext cx="1880419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050" b="1" i="0" u="none" strike="noStrike" cap="none" dirty="0" smtClean="0">
                <a:solidFill>
                  <a:srgbClr val="FFE393"/>
                </a:solidFill>
                <a:latin typeface="Open Sans"/>
                <a:ea typeface="Open Sans"/>
                <a:cs typeface="B Titr" panose="00000700000000000000" pitchFamily="2" charset="-78"/>
                <a:sym typeface="Open Sans"/>
              </a:rPr>
              <a:t>معاونت توسعه مدیریت و منابع</a:t>
            </a:r>
          </a:p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1050" b="1" dirty="0" smtClean="0">
                <a:solidFill>
                  <a:srgbClr val="FFE393"/>
                </a:solidFill>
                <a:latin typeface="Open Sans"/>
                <a:cs typeface="B Titr" panose="00000700000000000000" pitchFamily="2" charset="-78"/>
                <a:sym typeface="Open Sans"/>
              </a:rPr>
              <a:t>اداره کل رفاه و پشتیبانی</a:t>
            </a:r>
            <a:endParaRPr sz="800" b="1" dirty="0">
              <a:solidFill>
                <a:srgbClr val="FFE393"/>
              </a:solidFill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개체 틀 9">
            <a:extLst>
              <a:ext uri="{FF2B5EF4-FFF2-40B4-BE49-F238E27FC236}">
                <a16:creationId xmlns:a16="http://schemas.microsoft.com/office/drawing/2014/main" xmlns="" id="{650C7B5D-7198-418F-A8B1-E5086D5191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1" r="59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oogle Shape;297;p23"/>
          <p:cNvGrpSpPr/>
          <p:nvPr/>
        </p:nvGrpSpPr>
        <p:grpSpPr>
          <a:xfrm>
            <a:off x="0" y="4810125"/>
            <a:ext cx="12192000" cy="1771650"/>
            <a:chOff x="0" y="-38100"/>
            <a:chExt cx="3127193" cy="684642"/>
          </a:xfrm>
        </p:grpSpPr>
        <p:sp>
          <p:nvSpPr>
            <p:cNvPr id="19" name="Google Shape;298;p23"/>
            <p:cNvSpPr/>
            <p:nvPr/>
          </p:nvSpPr>
          <p:spPr>
            <a:xfrm>
              <a:off x="0" y="0"/>
              <a:ext cx="3127193" cy="646542"/>
            </a:xfrm>
            <a:custGeom>
              <a:avLst/>
              <a:gdLst/>
              <a:ahLst/>
              <a:cxnLst/>
              <a:rect l="l" t="t" r="r" b="b"/>
              <a:pathLst>
                <a:path w="3127193" h="646542" extrusionOk="0">
                  <a:moveTo>
                    <a:pt x="0" y="0"/>
                  </a:moveTo>
                  <a:lnTo>
                    <a:pt x="3127193" y="0"/>
                  </a:lnTo>
                  <a:lnTo>
                    <a:pt x="3127193" y="646542"/>
                  </a:lnTo>
                  <a:lnTo>
                    <a:pt x="0" y="646542"/>
                  </a:lnTo>
                  <a:close/>
                </a:path>
              </a:pathLst>
            </a:custGeom>
            <a:solidFill>
              <a:srgbClr val="B51C18"/>
            </a:solidFill>
            <a:ln>
              <a:noFill/>
            </a:ln>
          </p:spPr>
        </p:sp>
        <p:sp>
          <p:nvSpPr>
            <p:cNvPr id="20" name="Google Shape;299;p23"/>
            <p:cNvSpPr txBox="1"/>
            <p:nvPr/>
          </p:nvSpPr>
          <p:spPr>
            <a:xfrm>
              <a:off x="0" y="-38100"/>
              <a:ext cx="3127193" cy="6846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" name="Google Shape;300;p23"/>
          <p:cNvSpPr txBox="1"/>
          <p:nvPr/>
        </p:nvSpPr>
        <p:spPr>
          <a:xfrm>
            <a:off x="0" y="5267422"/>
            <a:ext cx="12192000" cy="63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600" b="1" dirty="0" smtClean="0">
                <a:solidFill>
                  <a:srgbClr val="FFFFFF"/>
                </a:solidFill>
                <a:latin typeface="Montserrat"/>
                <a:cs typeface="B Titr" panose="00000700000000000000" pitchFamily="2" charset="-78"/>
                <a:sym typeface="Montserrat"/>
              </a:rPr>
              <a:t>در پایان از تمامی کسانیکه در این جشنواره به ما</a:t>
            </a:r>
            <a:r>
              <a:rPr lang="en-US" sz="3600" b="1" dirty="0" smtClean="0">
                <a:solidFill>
                  <a:srgbClr val="FFFFFF"/>
                </a:solidFill>
                <a:latin typeface="Montserrat"/>
                <a:cs typeface="B Titr" panose="00000700000000000000" pitchFamily="2" charset="-78"/>
                <a:sym typeface="Montserrat"/>
              </a:rPr>
              <a:t> </a:t>
            </a:r>
            <a:r>
              <a:rPr lang="fa-IR" sz="3600" b="1" dirty="0" smtClean="0">
                <a:solidFill>
                  <a:srgbClr val="FFFFFF"/>
                </a:solidFill>
                <a:latin typeface="Montserrat"/>
                <a:cs typeface="B Titr" panose="00000700000000000000" pitchFamily="2" charset="-78"/>
                <a:sym typeface="Montserrat"/>
              </a:rPr>
              <a:t>یاری رساندند سپاسگزاریم</a:t>
            </a:r>
            <a:r>
              <a:rPr lang="en-US" sz="3600" b="1" dirty="0" smtClean="0">
                <a:solidFill>
                  <a:srgbClr val="FFFFFF"/>
                </a:solidFill>
                <a:latin typeface="Montserrat"/>
                <a:cs typeface="B Titr" panose="00000700000000000000" pitchFamily="2" charset="-78"/>
                <a:sym typeface="Montserrat"/>
              </a:rPr>
              <a:t>.</a:t>
            </a:r>
            <a:endParaRPr sz="700" dirty="0"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99"/>
          <p:cNvSpPr/>
          <p:nvPr/>
        </p:nvSpPr>
        <p:spPr>
          <a:xfrm>
            <a:off x="2" y="43547"/>
            <a:ext cx="12119428" cy="6771203"/>
          </a:xfrm>
          <a:prstGeom prst="rect">
            <a:avLst/>
          </a:prstGeom>
          <a:noFill/>
          <a:ln w="155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99"/>
          <p:cNvSpPr txBox="1"/>
          <p:nvPr/>
        </p:nvSpPr>
        <p:spPr>
          <a:xfrm>
            <a:off x="257175" y="180975"/>
            <a:ext cx="6400800" cy="471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5E5E5"/>
              </a:buClr>
              <a:buSzPts val="1800"/>
              <a:buFont typeface="Raleway"/>
              <a:buNone/>
            </a:pPr>
            <a:r>
              <a:rPr lang="fa-IR" sz="2000" b="1" i="0" u="none" strike="noStrike" cap="none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جشنواره فرهنگی ورزشی بانوان شاغل وزارت جهاد‌کشاورزی با حضور گسترده بانوان از سراسر کشور در روزهای 26 تا 29 مهر 1404 در مجموعه فرهنگی ورزشی خزرآباد برگزار شد.</a:t>
            </a:r>
          </a:p>
          <a:p>
            <a:pPr algn="just" rtl="1">
              <a:lnSpc>
                <a:spcPct val="200000"/>
              </a:lnSpc>
              <a:buClr>
                <a:srgbClr val="E5E5E5"/>
              </a:buClr>
              <a:buSzPts val="1800"/>
            </a:pPr>
            <a:r>
              <a:rPr lang="fa-IR" sz="20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در این دوره از جشنواره، 33 استان، موسسه، شرکت و سازمان تابعه وزارت جهاد‌کشاورزی با حضور بیش از 190 نفر از بانوان شاغل در رشته‌های تنیس روی میز، شطرنج و تیراندازی در دو شاخه تفنگ بادی و تپانچه به رقابت پرداختند.</a:t>
            </a:r>
          </a:p>
        </p:txBody>
      </p:sp>
      <p:pic>
        <p:nvPicPr>
          <p:cNvPr id="11" name="Google Shape;352;p27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alphaModFix/>
          </a:blip>
          <a:srcRect t="9569" b="9569"/>
          <a:stretch>
            <a:fillRect/>
          </a:stretch>
        </p:blipFill>
        <p:spPr>
          <a:xfrm>
            <a:off x="6572250" y="133350"/>
            <a:ext cx="5557838" cy="6551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3" descr="C:\Users\b.godarziy\Desktop\4295415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119" y="4495800"/>
            <a:ext cx="2414382" cy="223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b.godarziy\Downloads\138-200_52064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ement/>
                    </a14:imgEffect>
                    <a14:imgEffect>
                      <a14:sharpenSoften amount="-50000"/>
                    </a14:imgEffect>
                    <a14:imgEffect>
                      <a14:brightnessContrast bright="25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3816" flipH="1">
            <a:off x="6482845" y="4572917"/>
            <a:ext cx="2082285" cy="208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151;p15"/>
          <p:cNvPicPr preferRelativeResize="0"/>
          <p:nvPr/>
        </p:nvPicPr>
        <p:blipFill rotWithShape="1">
          <a:blip r:embed="rId8">
            <a:alphaModFix/>
          </a:blip>
          <a:srcRect r="30264" b="41324"/>
          <a:stretch/>
        </p:blipFill>
        <p:spPr>
          <a:xfrm>
            <a:off x="-219076" y="981075"/>
            <a:ext cx="12262305" cy="57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3" descr="C:\Users\b.godarziy\Downloads\war-95-512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36990">
            <a:off x="3540699" y="4715808"/>
            <a:ext cx="3012089" cy="271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00"/>
          <p:cNvSpPr/>
          <p:nvPr/>
        </p:nvSpPr>
        <p:spPr>
          <a:xfrm>
            <a:off x="2" y="43547"/>
            <a:ext cx="12119428" cy="6771203"/>
          </a:xfrm>
          <a:prstGeom prst="rect">
            <a:avLst/>
          </a:prstGeom>
          <a:noFill/>
          <a:ln w="155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200"/>
          <p:cNvSpPr txBox="1"/>
          <p:nvPr/>
        </p:nvSpPr>
        <p:spPr>
          <a:xfrm>
            <a:off x="209551" y="286490"/>
            <a:ext cx="11706224" cy="388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just" rtl="1">
              <a:lnSpc>
                <a:spcPct val="150000"/>
              </a:lnSpc>
              <a:buClr>
                <a:srgbClr val="E5E5E5"/>
              </a:buClr>
              <a:buSzPts val="1800"/>
            </a:pPr>
            <a:r>
              <a:rPr lang="fa-IR" sz="1800" b="1" dirty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مراسم افتتاحیه جشنواره با حضور جمعی از مدیران، مسئولان و نمایندگان استانی برگزار شد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. در این مراسم آقای کریم احمدی صومعه- مشاور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اجرایی معاونت توسعه مدیریت و منابع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و مدیر کل رفاه و پشتیبانی، آقای حسن دهقان- مدیر عامل موسسه فرهنگی ورزشی جهادگران و خانم طاهره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قیومی-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مشاور وزیر در امور زنان به ایراد سخن پرداختند و بر اهمیت ارتقای سلامت، نشاط و همبستگی سازمانی در میان بانوان جهادگر تاکید کردند.</a:t>
            </a:r>
          </a:p>
          <a:p>
            <a:pPr lvl="0" algn="just" rtl="1">
              <a:lnSpc>
                <a:spcPct val="150000"/>
              </a:lnSpc>
              <a:buClr>
                <a:srgbClr val="E5E5E5"/>
              </a:buClr>
              <a:buSzPts val="1800"/>
            </a:pP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در طول سه روز برگزاری جشنواره، بانوان ورزشکار در فضایی دوستانه، پر انرژی و رقابتی سالم، به رقابت در رشته های مختلف پرداختند. این رویداد علاوه بر جنبه های ورزشی، فرصتی برای تبادل تجربه، افزایش همدلی و ترویج سبک زندگی سالم در میان بانوان شاغل را فراهم ساخت.</a:t>
            </a:r>
          </a:p>
          <a:p>
            <a:pPr lvl="0" algn="just" rtl="1">
              <a:lnSpc>
                <a:spcPct val="150000"/>
              </a:lnSpc>
              <a:buClr>
                <a:srgbClr val="E5E5E5"/>
              </a:buClr>
              <a:buSzPts val="1800"/>
            </a:pP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مراسم اختتامیه جشنواره نیز در روز 28 مهر ماه با حضور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آقای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کریم احمدی – مدیر کل رفاه و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پشتیبانی، آقای غلامرضا رعیت پناه- معاون توسعه مدیریت و منابع سازمان جهاد کشاورزی استان مازندران </a:t>
            </a: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و دیگر مسئولان  برگزار شد و طی آن از نفرات و تیم های برتر رشته های مختلف  با اهدای مدال  و جوایز تجلیل به عمل آمد.</a:t>
            </a:r>
          </a:p>
          <a:p>
            <a:pPr lvl="0" algn="just" rtl="1">
              <a:lnSpc>
                <a:spcPct val="150000"/>
              </a:lnSpc>
              <a:buClr>
                <a:srgbClr val="E5E5E5"/>
              </a:buClr>
              <a:buSzPts val="1800"/>
            </a:pP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در پایان، از همکاری و تلاش ارزشمند کمیته اجرایی، داوران، سرپرستان تیم ها و میزبان گرامی در استان مازندران تقدیر شد.</a:t>
            </a:r>
          </a:p>
          <a:p>
            <a:pPr lvl="0" algn="just" rtl="1">
              <a:lnSpc>
                <a:spcPct val="150000"/>
              </a:lnSpc>
              <a:buClr>
                <a:srgbClr val="E5E5E5"/>
              </a:buClr>
              <a:buSzPts val="1800"/>
            </a:pPr>
            <a:r>
              <a:rPr lang="fa-IR" sz="1800" b="1" dirty="0" smtClean="0">
                <a:solidFill>
                  <a:srgbClr val="E5E5E5"/>
                </a:solidFill>
                <a:latin typeface="Raleway"/>
                <a:ea typeface="Raleway"/>
                <a:cs typeface="B Zar" panose="00000400000000000000" pitchFamily="2" charset="-78"/>
                <a:sym typeface="Raleway"/>
              </a:rPr>
              <a:t> </a:t>
            </a:r>
            <a:endParaRPr lang="fa-IR" sz="1800" b="1" dirty="0">
              <a:solidFill>
                <a:srgbClr val="E5E5E5"/>
              </a:solidFill>
              <a:latin typeface="Raleway"/>
              <a:ea typeface="Raleway"/>
              <a:cs typeface="B Zar" panose="00000400000000000000" pitchFamily="2" charset="-78"/>
              <a:sym typeface="Raleway"/>
            </a:endParaRPr>
          </a:p>
        </p:txBody>
      </p:sp>
      <p:pic>
        <p:nvPicPr>
          <p:cNvPr id="10" name="그림 개체 틀 9">
            <a:extLst>
              <a:ext uri="{FF2B5EF4-FFF2-40B4-BE49-F238E27FC236}">
                <a16:creationId xmlns:a16="http://schemas.microsoft.com/office/drawing/2014/main" xmlns="" id="{650C7B5D-7198-418F-A8B1-E5086D5191E1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24" b="35824"/>
          <a:stretch>
            <a:fillRect/>
          </a:stretch>
        </p:blipFill>
        <p:spPr>
          <a:xfrm>
            <a:off x="85726" y="4514850"/>
            <a:ext cx="11934824" cy="2438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209"/>
          <p:cNvSpPr txBox="1">
            <a:spLocks noGrp="1"/>
          </p:cNvSpPr>
          <p:nvPr>
            <p:ph type="title"/>
          </p:nvPr>
        </p:nvSpPr>
        <p:spPr>
          <a:xfrm>
            <a:off x="732447" y="-102750"/>
            <a:ext cx="10515600" cy="105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 rtl="1">
              <a:lnSpc>
                <a:spcPct val="106000"/>
              </a:lnSpc>
            </a:pPr>
            <a:r>
              <a:rPr lang="fa-IR" sz="3600" b="1" dirty="0">
                <a:solidFill>
                  <a:srgbClr val="FFFFFF"/>
                </a:solidFill>
                <a:latin typeface="Montserrat"/>
                <a:ea typeface="Montserrat"/>
                <a:cs typeface="B Titr" panose="00000700000000000000" pitchFamily="2" charset="-78"/>
                <a:sym typeface="Montserrat"/>
              </a:rPr>
              <a:t>آمار مدارک ارسالی سازمان‌ها، شرکت‌ها و موسسات  </a:t>
            </a:r>
            <a:endParaRPr lang="fa-IR" sz="700" dirty="0">
              <a:cs typeface="B Titr" panose="00000700000000000000" pitchFamily="2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84284"/>
              </p:ext>
            </p:extLst>
          </p:nvPr>
        </p:nvGraphicFramePr>
        <p:xfrm>
          <a:off x="1466850" y="891116"/>
          <a:ext cx="9296400" cy="5794248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651866"/>
                <a:gridCol w="2929909"/>
                <a:gridCol w="2714625"/>
              </a:tblGrid>
              <a:tr h="273473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a-IR" sz="1400" b="0" i="0" u="none" strike="noStrike" cap="none" dirty="0" smtClean="0">
                          <a:solidFill>
                            <a:srgbClr val="E6C078"/>
                          </a:solidFill>
                          <a:latin typeface="Montserrat SemiBold"/>
                          <a:ea typeface="Montserrat SemiBold"/>
                          <a:cs typeface="B Titr" panose="00000700000000000000" pitchFamily="2" charset="-78"/>
                          <a:sym typeface="Montserrat SemiBold"/>
                        </a:rPr>
                        <a:t>شرکت ها و موسسات</a:t>
                      </a:r>
                      <a:endParaRPr lang="fa-IR" dirty="0" smtClean="0">
                        <a:cs typeface="B Titr" panose="00000700000000000000" pitchFamily="2" charset="-78"/>
                      </a:endParaRPr>
                    </a:p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a-IR" sz="1400" dirty="0" smtClean="0">
                          <a:solidFill>
                            <a:srgbClr val="E6C078"/>
                          </a:solidFill>
                          <a:latin typeface="Montserrat SemiBold"/>
                          <a:cs typeface="B Titr" panose="00000700000000000000" pitchFamily="2" charset="-78"/>
                          <a:sym typeface="Montserrat SemiBold"/>
                        </a:rPr>
                        <a:t>سازمان های تابعه</a:t>
                      </a:r>
                      <a:endParaRPr lang="fa-IR" dirty="0" smtClean="0">
                        <a:cs typeface="B Titr" panose="00000700000000000000" pitchFamily="2" charset="-78"/>
                      </a:endParaRPr>
                    </a:p>
                    <a:p>
                      <a:pPr algn="ctr" rtl="1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a-IR" sz="1400" dirty="0" smtClean="0">
                          <a:solidFill>
                            <a:srgbClr val="E6C078"/>
                          </a:solidFill>
                          <a:latin typeface="Montserrat SemiBold"/>
                          <a:cs typeface="B Titr" panose="00000700000000000000" pitchFamily="2" charset="-78"/>
                          <a:sym typeface="Montserrat SemiBold"/>
                        </a:rPr>
                        <a:t>سازمان جهاد کشاورزی استان ها</a:t>
                      </a:r>
                      <a:endParaRPr lang="fa-IR" sz="1400" dirty="0" smtClean="0">
                        <a:solidFill>
                          <a:srgbClr val="E6C078"/>
                        </a:solidFill>
                        <a:latin typeface="Montserrat SemiBold"/>
                        <a:cs typeface="B Titr" panose="00000700000000000000" pitchFamily="2" charset="-78"/>
                      </a:endParaRPr>
                    </a:p>
                    <a:p>
                      <a:pPr algn="ctr" rtl="1"/>
                      <a:endParaRPr lang="en-US" dirty="0"/>
                    </a:p>
                  </a:txBody>
                  <a:tcPr anchor="ctr"/>
                </a:tc>
              </a:tr>
              <a:tr h="3426461">
                <a:tc>
                  <a:txBody>
                    <a:bodyPr/>
                    <a:lstStyle/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chemeClr val="bg1"/>
                          </a:solidFill>
                          <a:cs typeface="B Titr" panose="00000700000000000000" pitchFamily="2" charset="-78"/>
                        </a:rPr>
                        <a:t>شرکت بازرگانی دولتی ایران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chemeClr val="bg1"/>
                          </a:solidFill>
                          <a:cs typeface="B Titr" panose="00000700000000000000" pitchFamily="2" charset="-78"/>
                        </a:rPr>
                        <a:t>شرکت مادر تخصصی خدمات کشاورزی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chemeClr val="bg1"/>
                          </a:solidFill>
                          <a:cs typeface="B Titr" panose="00000700000000000000" pitchFamily="2" charset="-78"/>
                        </a:rPr>
                        <a:t>شرکت امور دام کشور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chemeClr val="bg1"/>
                          </a:solidFill>
                          <a:cs typeface="B Titr" panose="00000700000000000000" pitchFamily="2" charset="-78"/>
                        </a:rPr>
                        <a:t>شرکت صندوق حمایت از توسعه سرمایه گذاری در بخش کشاورزی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chemeClr val="bg1"/>
                          </a:solidFill>
                          <a:cs typeface="B Titr" panose="00000700000000000000" pitchFamily="2" charset="-78"/>
                        </a:rPr>
                        <a:t>شرکت خدمات حمایتی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منابع طبیعی و آبخیزداری کل کشور</a:t>
                      </a:r>
                      <a:endParaRPr lang="en-US" sz="1100" b="1" i="0" u="none" strike="noStrike" cap="none" dirty="0" smtClean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B Titr" panose="00000700000000000000" pitchFamily="2" charset="-78"/>
                        <a:sym typeface="Open Sans"/>
                      </a:endParaRP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امور عشایر ایران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دامپزشکی کشور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شیلات ایران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حفظ نباتات 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مرکزی تعاون روستایی ایران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تحقیقات، آموزش و ترویج کشاورزی</a:t>
                      </a: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سازمان امور</a:t>
                      </a:r>
                      <a:r>
                        <a:rPr lang="fa-IR" sz="1100" b="1" i="0" u="none" strike="noStrike" cap="none" baseline="0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 اراضی</a:t>
                      </a:r>
                      <a:endParaRPr lang="fa-IR" sz="1100" b="1" i="0" u="none" strike="noStrike" cap="none" dirty="0" smtClean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B Titr" panose="00000700000000000000" pitchFamily="2" charset="-78"/>
                        <a:sym typeface="Open Sans"/>
                      </a:endParaRPr>
                    </a:p>
                    <a:p>
                      <a:pPr marL="0" marR="0" lvl="0" indent="1905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</a:pPr>
                      <a:endParaRPr lang="fa-IR" sz="1100" b="1" i="0" u="none" strike="noStrike" cap="none" dirty="0" smtClean="0">
                        <a:solidFill>
                          <a:srgbClr val="FFFFFF"/>
                        </a:solidFill>
                        <a:latin typeface="Open Sans"/>
                        <a:ea typeface="Open Sans"/>
                        <a:cs typeface="B Titr" panose="00000700000000000000" pitchFamily="2" charset="-78"/>
                        <a:sym typeface="Open San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i="0" u="none" strike="noStrike" cap="none" dirty="0" smtClean="0">
                          <a:solidFill>
                            <a:srgbClr val="FFFFFF"/>
                          </a:solidFill>
                          <a:latin typeface="Open Sans"/>
                          <a:ea typeface="Open Sans"/>
                          <a:cs typeface="B Titr" panose="00000700000000000000" pitchFamily="2" charset="-78"/>
                          <a:sym typeface="Open Sans"/>
                        </a:rPr>
                        <a:t>استان کرمان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گلستان </a:t>
                      </a:r>
                    </a:p>
                    <a:p>
                      <a:pPr marL="88900" indent="-3175" algn="r" rtl="1">
                        <a:lnSpc>
                          <a:spcPct val="140000"/>
                        </a:lnSpc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کهگیلویه و بویر احمد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همدان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اردبیل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کردستان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جنوب استان کرمان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گیلان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Font typeface="+mj-lt"/>
                        <a:buAutoNum type="arabicPeriod"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لرستان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10</a:t>
                      </a:r>
                      <a:r>
                        <a:rPr lang="fa-IR" sz="14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.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خراسان رضوی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11</a:t>
                      </a:r>
                      <a:r>
                        <a:rPr lang="fa-IR" sz="14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.</a:t>
                      </a:r>
                      <a:r>
                        <a:rPr lang="fa-IR" sz="14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قزوین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12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آذربایجان غربی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13.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سیستان و بلوچستان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14.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چهارمحال و بختیاری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15.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اصفهان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16.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سمنان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17.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یزد</a:t>
                      </a:r>
                    </a:p>
                    <a:p>
                      <a:pPr marL="88900" marR="0" lvl="0" indent="-3175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tabLst>
                          <a:tab pos="85725" algn="l"/>
                        </a:tabLst>
                      </a:pPr>
                      <a:r>
                        <a:rPr lang="fa-IR" sz="1200" b="1" dirty="0" smtClean="0">
                          <a:solidFill>
                            <a:srgbClr val="FFFFFF"/>
                          </a:solidFill>
                          <a:latin typeface="Open Sans"/>
                          <a:cs typeface="B Nazanin" panose="00000400000000000000" pitchFamily="2" charset="-78"/>
                          <a:sym typeface="Open Sans"/>
                        </a:rPr>
                        <a:t>18.  </a:t>
                      </a: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استان مازندران</a:t>
                      </a:r>
                    </a:p>
                    <a:p>
                      <a:pPr marL="85725" marR="0" lvl="0" indent="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buNone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19.ستاد وزارت</a:t>
                      </a:r>
                    </a:p>
                    <a:p>
                      <a:pPr marL="85725" marR="0" lvl="0" indent="0" algn="r" rtl="1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bg1"/>
                        </a:buClr>
                        <a:buSzPct val="100000"/>
                        <a:buNone/>
                        <a:tabLst>
                          <a:tab pos="85725" algn="l"/>
                        </a:tabLst>
                      </a:pPr>
                      <a:r>
                        <a:rPr lang="fa-IR" sz="1100" b="1" dirty="0" smtClean="0">
                          <a:solidFill>
                            <a:srgbClr val="FFFFFF"/>
                          </a:solidFill>
                          <a:latin typeface="Open Sans"/>
                          <a:cs typeface="B Titr" panose="00000700000000000000" pitchFamily="2" charset="-78"/>
                          <a:sym typeface="Open Sans"/>
                        </a:rPr>
                        <a:t>20.آذربایجان شرقی</a:t>
                      </a:r>
                      <a:endParaRPr lang="fa-IR" sz="1100" b="1" dirty="0" smtClean="0">
                        <a:solidFill>
                          <a:srgbClr val="FFFFFF"/>
                        </a:solidFill>
                        <a:latin typeface="Open Sans"/>
                        <a:cs typeface="B Nazanin" panose="00000400000000000000" pitchFamily="2" charset="-78"/>
                        <a:sym typeface="Open Sans"/>
                      </a:endParaRPr>
                    </a:p>
                    <a:p>
                      <a:pPr algn="r" rtl="1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232;p20"/>
          <p:cNvPicPr preferRelativeResize="0"/>
          <p:nvPr/>
        </p:nvPicPr>
        <p:blipFill>
          <a:blip r:embed="rId3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0" y="152400"/>
            <a:ext cx="12192000" cy="1933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39;p20"/>
          <p:cNvSpPr txBox="1"/>
          <p:nvPr/>
        </p:nvSpPr>
        <p:spPr>
          <a:xfrm>
            <a:off x="1149623" y="336216"/>
            <a:ext cx="9525016" cy="782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4800" b="1" i="0" u="none" strike="noStrike" cap="none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تعداد نفرات شرکت کننده در هر رشته</a:t>
            </a:r>
            <a:endParaRPr sz="1000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76" y="2130581"/>
            <a:ext cx="2140586" cy="2176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650" y="2130581"/>
            <a:ext cx="2811977" cy="234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4" descr="C:\Users\b.godarziy\Downloads\138-200_52064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73816" flipH="1">
            <a:off x="3424670" y="2255551"/>
            <a:ext cx="2251395" cy="225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b.godarziy\Downloads\war-95-512.pn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43000"/>
                    </a14:imgEffect>
                    <a14:imgEffect>
                      <a14:brightnessContrast bright="100000" contras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476" y="1914710"/>
            <a:ext cx="2733490" cy="2733490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24" name="Google Shape;267;p21"/>
          <p:cNvSpPr txBox="1"/>
          <p:nvPr/>
        </p:nvSpPr>
        <p:spPr>
          <a:xfrm>
            <a:off x="380645" y="4476621"/>
            <a:ext cx="190564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000" dirty="0" smtClean="0">
                <a:solidFill>
                  <a:srgbClr val="E6C078"/>
                </a:solidFill>
                <a:latin typeface="Montserrat SemiBold"/>
                <a:cs typeface="B Titr" panose="00000700000000000000" pitchFamily="2" charset="-78"/>
                <a:sym typeface="Montserrat SemiBold"/>
              </a:rPr>
              <a:t>شطرنج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25" name="Google Shape;267;p21"/>
          <p:cNvSpPr txBox="1"/>
          <p:nvPr/>
        </p:nvSpPr>
        <p:spPr>
          <a:xfrm>
            <a:off x="3371203" y="4476621"/>
            <a:ext cx="190564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0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تپانچه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26" name="Google Shape;267;p21"/>
          <p:cNvSpPr txBox="1"/>
          <p:nvPr/>
        </p:nvSpPr>
        <p:spPr>
          <a:xfrm>
            <a:off x="9721815" y="4476621"/>
            <a:ext cx="190564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0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تنیس روی میز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27" name="Google Shape;267;p21"/>
          <p:cNvSpPr txBox="1"/>
          <p:nvPr/>
        </p:nvSpPr>
        <p:spPr>
          <a:xfrm>
            <a:off x="6277476" y="4476621"/>
            <a:ext cx="2966462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30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تفنگ بادی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28" name="Google Shape;234;p20"/>
          <p:cNvSpPr txBox="1"/>
          <p:nvPr/>
        </p:nvSpPr>
        <p:spPr>
          <a:xfrm>
            <a:off x="263176" y="5310047"/>
            <a:ext cx="1993195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b="0" i="0" u="none" strike="noStrike" cap="none" dirty="0" smtClean="0">
                <a:solidFill>
                  <a:srgbClr val="FFFFFF"/>
                </a:solidFill>
                <a:latin typeface="Open Sans"/>
                <a:ea typeface="Open Sans"/>
                <a:cs typeface="B Titr" panose="00000700000000000000" pitchFamily="2" charset="-78"/>
                <a:sym typeface="Open Sans"/>
              </a:rPr>
              <a:t>35نفر</a:t>
            </a:r>
            <a:endParaRPr sz="1800" dirty="0">
              <a:cs typeface="B Titr" panose="00000700000000000000" pitchFamily="2" charset="-78"/>
            </a:endParaRPr>
          </a:p>
        </p:txBody>
      </p:sp>
      <p:sp>
        <p:nvSpPr>
          <p:cNvPr id="29" name="Google Shape;235;p20"/>
          <p:cNvSpPr txBox="1"/>
          <p:nvPr/>
        </p:nvSpPr>
        <p:spPr>
          <a:xfrm>
            <a:off x="9721815" y="5268906"/>
            <a:ext cx="1874752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dirty="0" smtClean="0">
                <a:solidFill>
                  <a:srgbClr val="FFFFFF"/>
                </a:solidFill>
                <a:latin typeface="Open Sans"/>
                <a:cs typeface="B Titr" panose="00000700000000000000" pitchFamily="2" charset="-78"/>
                <a:sym typeface="Open Sans"/>
              </a:rPr>
              <a:t>41 نفر</a:t>
            </a:r>
            <a:endParaRPr sz="1800" dirty="0">
              <a:cs typeface="B Titr" panose="00000700000000000000" pitchFamily="2" charset="-78"/>
            </a:endParaRPr>
          </a:p>
        </p:txBody>
      </p:sp>
      <p:sp>
        <p:nvSpPr>
          <p:cNvPr id="30" name="Google Shape;236;p20"/>
          <p:cNvSpPr txBox="1"/>
          <p:nvPr/>
        </p:nvSpPr>
        <p:spPr>
          <a:xfrm>
            <a:off x="3202324" y="5268906"/>
            <a:ext cx="233865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b="0" i="0" u="none" strike="noStrike" cap="none" dirty="0" smtClean="0">
                <a:solidFill>
                  <a:srgbClr val="FFFFFF"/>
                </a:solidFill>
                <a:latin typeface="Open Sans"/>
                <a:ea typeface="Open Sans"/>
                <a:cs typeface="B Titr" panose="00000700000000000000" pitchFamily="2" charset="-78"/>
                <a:sym typeface="Open Sans"/>
              </a:rPr>
              <a:t>37 نفر</a:t>
            </a:r>
            <a:endParaRPr sz="1800" dirty="0">
              <a:cs typeface="B Titr" panose="00000700000000000000" pitchFamily="2" charset="-78"/>
            </a:endParaRPr>
          </a:p>
        </p:txBody>
      </p:sp>
      <p:sp>
        <p:nvSpPr>
          <p:cNvPr id="31" name="Google Shape;235;p20"/>
          <p:cNvSpPr txBox="1"/>
          <p:nvPr/>
        </p:nvSpPr>
        <p:spPr>
          <a:xfrm>
            <a:off x="6823331" y="5268906"/>
            <a:ext cx="1874752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800" b="0" i="0" u="none" strike="noStrike" cap="none" dirty="0" smtClean="0">
                <a:solidFill>
                  <a:srgbClr val="FFFFFF"/>
                </a:solidFill>
                <a:latin typeface="Open Sans"/>
                <a:ea typeface="Open Sans"/>
                <a:cs typeface="B Titr" panose="00000700000000000000" pitchFamily="2" charset="-78"/>
                <a:sym typeface="Open Sans"/>
              </a:rPr>
              <a:t>38 نفر</a:t>
            </a:r>
            <a:endParaRPr sz="1800" dirty="0"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205"/>
          <p:cNvSpPr/>
          <p:nvPr/>
        </p:nvSpPr>
        <p:spPr>
          <a:xfrm>
            <a:off x="2" y="43547"/>
            <a:ext cx="12119428" cy="6771203"/>
          </a:xfrm>
          <a:prstGeom prst="rect">
            <a:avLst/>
          </a:prstGeom>
          <a:noFill/>
          <a:ln w="155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p205"/>
          <p:cNvSpPr txBox="1"/>
          <p:nvPr/>
        </p:nvSpPr>
        <p:spPr>
          <a:xfrm>
            <a:off x="1754895" y="482034"/>
            <a:ext cx="8682215" cy="1035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 rtl="1">
              <a:lnSpc>
                <a:spcPct val="150000"/>
              </a:lnSpc>
            </a:pPr>
            <a:r>
              <a:rPr lang="fa-IR" sz="4000" b="1" dirty="0">
                <a:solidFill>
                  <a:srgbClr val="FFFFFF"/>
                </a:solidFill>
                <a:latin typeface="Open Sans"/>
                <a:cs typeface="B Titr" panose="00000700000000000000" pitchFamily="2" charset="-78"/>
                <a:sym typeface="Open Sans"/>
              </a:rPr>
              <a:t>نفرات برتر اول تا سوم </a:t>
            </a:r>
          </a:p>
        </p:txBody>
      </p:sp>
      <p:sp>
        <p:nvSpPr>
          <p:cNvPr id="14" name="Google Shape;389;p29"/>
          <p:cNvSpPr/>
          <p:nvPr/>
        </p:nvSpPr>
        <p:spPr>
          <a:xfrm>
            <a:off x="2355423" y="228537"/>
            <a:ext cx="1449640" cy="1841344"/>
          </a:xfrm>
          <a:custGeom>
            <a:avLst/>
            <a:gdLst/>
            <a:ahLst/>
            <a:cxnLst/>
            <a:rect l="l" t="t" r="r" b="b"/>
            <a:pathLst>
              <a:path w="1449640" h="1841344" extrusionOk="0">
                <a:moveTo>
                  <a:pt x="0" y="0"/>
                </a:moveTo>
                <a:lnTo>
                  <a:pt x="1449640" y="0"/>
                </a:lnTo>
                <a:lnTo>
                  <a:pt x="1449640" y="1841344"/>
                </a:lnTo>
                <a:lnTo>
                  <a:pt x="0" y="1841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" name="Google Shape;389;p29"/>
          <p:cNvSpPr/>
          <p:nvPr/>
        </p:nvSpPr>
        <p:spPr>
          <a:xfrm>
            <a:off x="8305316" y="230195"/>
            <a:ext cx="1449640" cy="1841344"/>
          </a:xfrm>
          <a:custGeom>
            <a:avLst/>
            <a:gdLst/>
            <a:ahLst/>
            <a:cxnLst/>
            <a:rect l="l" t="t" r="r" b="b"/>
            <a:pathLst>
              <a:path w="1449640" h="1841344" extrusionOk="0">
                <a:moveTo>
                  <a:pt x="0" y="0"/>
                </a:moveTo>
                <a:lnTo>
                  <a:pt x="1449640" y="0"/>
                </a:lnTo>
                <a:lnTo>
                  <a:pt x="1449640" y="1841344"/>
                </a:lnTo>
                <a:lnTo>
                  <a:pt x="0" y="18413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08412"/>
              </p:ext>
            </p:extLst>
          </p:nvPr>
        </p:nvGraphicFramePr>
        <p:xfrm>
          <a:off x="6629400" y="3695699"/>
          <a:ext cx="3721853" cy="1952625"/>
        </p:xfrm>
        <a:graphic>
          <a:graphicData uri="http://schemas.openxmlformats.org/drawingml/2006/table">
            <a:tbl>
              <a:tblPr rtl="1" firstRow="1" firstCol="1" bandRow="1">
                <a:tableStyleId>{00A15C55-8517-42AA-B614-E9B94910E393}</a:tableStyleId>
              </a:tblPr>
              <a:tblGrid>
                <a:gridCol w="1262246"/>
                <a:gridCol w="2459607"/>
              </a:tblGrid>
              <a:tr h="388477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kern="100" dirty="0">
                          <a:effectLst/>
                          <a:cs typeface="B Titr" panose="00000700000000000000" pitchFamily="2" charset="-78"/>
                        </a:rPr>
                        <a:t>تنیس روی میز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10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اول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فاطمه </a:t>
                      </a:r>
                      <a:r>
                        <a:rPr lang="ar-SA" sz="1600" kern="100" dirty="0" smtClean="0">
                          <a:effectLst/>
                          <a:cs typeface="B Titr" panose="00000700000000000000" pitchFamily="2" charset="-78"/>
                        </a:rPr>
                        <a:t>عابدی</a:t>
                      </a: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 (سمنان)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910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>
                          <a:effectLst/>
                          <a:cs typeface="B Titr" panose="00000700000000000000" pitchFamily="2" charset="-78"/>
                        </a:rPr>
                        <a:t>دوم</a:t>
                      </a:r>
                      <a:endParaRPr lang="en-US" sz="1600" kern="10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latin typeface="Calibri"/>
                          <a:ea typeface="Calibri"/>
                          <a:cs typeface="B Titr" panose="00000700000000000000" pitchFamily="2" charset="-78"/>
                        </a:rPr>
                        <a:t>مژگان بیات(همدان)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910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 smtClean="0">
                          <a:effectLst/>
                          <a:cs typeface="B Titr" panose="00000700000000000000" pitchFamily="2" charset="-78"/>
                        </a:rPr>
                        <a:t>لیلا معافی</a:t>
                      </a: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(ستاد وزارت)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910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>
                          <a:effectLst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اعظم</a:t>
                      </a:r>
                      <a:r>
                        <a:rPr lang="fa-IR" sz="1600" kern="100" baseline="0" dirty="0" smtClean="0">
                          <a:effectLst/>
                          <a:cs typeface="B Titr" panose="00000700000000000000" pitchFamily="2" charset="-78"/>
                        </a:rPr>
                        <a:t> انتظاری(یزد)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012454"/>
              </p:ext>
            </p:extLst>
          </p:nvPr>
        </p:nvGraphicFramePr>
        <p:xfrm>
          <a:off x="1697745" y="2271839"/>
          <a:ext cx="3738083" cy="1191768"/>
        </p:xfrm>
        <a:graphic>
          <a:graphicData uri="http://schemas.openxmlformats.org/drawingml/2006/table">
            <a:tbl>
              <a:tblPr rtl="1" firstRow="1" firstCol="1" bandRow="1">
                <a:tableStyleId>{00A15C55-8517-42AA-B614-E9B94910E393}</a:tableStyleId>
              </a:tblPr>
              <a:tblGrid>
                <a:gridCol w="1061751"/>
                <a:gridCol w="2676332"/>
              </a:tblGrid>
              <a:tr h="344255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00" dirty="0" smtClean="0">
                          <a:effectLst/>
                          <a:cs typeface="B Titr" panose="00000700000000000000" pitchFamily="2" charset="-78"/>
                        </a:rPr>
                        <a:t>تپانچه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05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اول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بیگرد تیموری (کردستان)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05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دوم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ناهید ویسی(سازمان تحقیقات)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054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آسیه فتحی(قزوین)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220556"/>
              </p:ext>
            </p:extLst>
          </p:nvPr>
        </p:nvGraphicFramePr>
        <p:xfrm>
          <a:off x="6613642" y="2257338"/>
          <a:ext cx="3747137" cy="1299678"/>
        </p:xfrm>
        <a:graphic>
          <a:graphicData uri="http://schemas.openxmlformats.org/drawingml/2006/table">
            <a:tbl>
              <a:tblPr rtl="1" firstRow="1" firstCol="1" bandRow="1">
                <a:tableStyleId>{00A15C55-8517-42AA-B614-E9B94910E393}</a:tableStyleId>
              </a:tblPr>
              <a:tblGrid>
                <a:gridCol w="1270823"/>
                <a:gridCol w="2476314"/>
              </a:tblGrid>
              <a:tr h="352424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u="none" strike="noStrike" kern="100" cap="none" dirty="0" smtClean="0">
                          <a:effectLst/>
                          <a:cs typeface="B Titr" panose="00000700000000000000" pitchFamily="2" charset="-78"/>
                          <a:sym typeface="Arial"/>
                        </a:rPr>
                        <a:t>تفنگ</a:t>
                      </a:r>
                      <a:r>
                        <a:rPr lang="fa-IR" sz="2000" kern="100" dirty="0" smtClean="0">
                          <a:effectLst/>
                          <a:cs typeface="B Titr" panose="00000700000000000000" pitchFamily="2" charset="-78"/>
                        </a:rPr>
                        <a:t> بادی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065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اول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سحر محمودی(کردستان)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2618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>
                          <a:effectLst/>
                          <a:cs typeface="B Titr" panose="00000700000000000000" pitchFamily="2" charset="-78"/>
                        </a:rPr>
                        <a:t>دوم</a:t>
                      </a:r>
                      <a:endParaRPr lang="en-US" sz="1600" kern="10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لیلا موسی زاده(گیلان)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27118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>
                          <a:effectLst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صدیقه اسحاقیان(اصفهان)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88719"/>
              </p:ext>
            </p:extLst>
          </p:nvPr>
        </p:nvGraphicFramePr>
        <p:xfrm>
          <a:off x="1657350" y="3629098"/>
          <a:ext cx="3790950" cy="2040946"/>
        </p:xfrm>
        <a:graphic>
          <a:graphicData uri="http://schemas.openxmlformats.org/drawingml/2006/table">
            <a:tbl>
              <a:tblPr rtl="1" firstRow="1" firstCol="1" bandRow="1">
                <a:tableStyleId>{00A15C55-8517-42AA-B614-E9B94910E393}</a:tableStyleId>
              </a:tblPr>
              <a:tblGrid>
                <a:gridCol w="1143371"/>
                <a:gridCol w="2647579"/>
              </a:tblGrid>
              <a:tr h="329639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2000" kern="100" dirty="0" smtClean="0">
                          <a:effectLst/>
                          <a:cs typeface="B Titr" panose="00000700000000000000" pitchFamily="2" charset="-78"/>
                        </a:rPr>
                        <a:t>شطرنج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2038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>
                          <a:effectLst/>
                          <a:cs typeface="B Titr" panose="00000700000000000000" pitchFamily="2" charset="-78"/>
                        </a:rPr>
                        <a:t>اول</a:t>
                      </a:r>
                      <a:endParaRPr lang="en-US" sz="1600" kern="10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نادیا صدقیانی(سازمان دامپزشکی)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3821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دوم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رزیتا بیات(سازمان</a:t>
                      </a:r>
                      <a:r>
                        <a:rPr lang="fa-IR" sz="1600" kern="100" baseline="0" dirty="0" smtClean="0">
                          <a:effectLst/>
                          <a:cs typeface="B Titr" panose="00000700000000000000" pitchFamily="2" charset="-78"/>
                        </a:rPr>
                        <a:t> منابع طبیعی)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48436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00" dirty="0">
                          <a:effectLst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cs typeface="B Titr" panose="00000700000000000000" pitchFamily="2" charset="-78"/>
                        </a:rPr>
                        <a:t>معصومه نخعی(سازمان تحقیقات)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  <a:tr h="40354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latin typeface="Calibri"/>
                          <a:ea typeface="Calibri"/>
                          <a:cs typeface="B Titr" panose="00000700000000000000" pitchFamily="2" charset="-78"/>
                        </a:rPr>
                        <a:t>سوم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600" kern="100" dirty="0" smtClean="0">
                          <a:effectLst/>
                          <a:latin typeface="Calibri"/>
                          <a:ea typeface="Calibri"/>
                          <a:cs typeface="B Titr" panose="00000700000000000000" pitchFamily="2" charset="-78"/>
                        </a:rPr>
                        <a:t>پریسا محمدی(اصفهان)</a:t>
                      </a:r>
                      <a:endParaRPr lang="en-US" sz="1600" kern="100" dirty="0">
                        <a:effectLst/>
                        <a:latin typeface="Calibri"/>
                        <a:ea typeface="Calibri"/>
                        <a:cs typeface="B Titr" panose="00000700000000000000" pitchFamily="2" charset="-78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" name="Google Shape;177;p17"/>
          <p:cNvPicPr preferRelativeResize="0"/>
          <p:nvPr/>
        </p:nvPicPr>
        <p:blipFill rotWithShape="1">
          <a:blip r:embed="rId4">
            <a:alphaModFix/>
          </a:blip>
          <a:srcRect l="23629" b="44453"/>
          <a:stretch/>
        </p:blipFill>
        <p:spPr>
          <a:xfrm>
            <a:off x="95250" y="4676775"/>
            <a:ext cx="3343275" cy="2051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177;p17"/>
          <p:cNvPicPr preferRelativeResize="0"/>
          <p:nvPr/>
        </p:nvPicPr>
        <p:blipFill rotWithShape="1">
          <a:blip r:embed="rId4">
            <a:alphaModFix/>
          </a:blip>
          <a:srcRect l="23629" b="44453"/>
          <a:stretch/>
        </p:blipFill>
        <p:spPr>
          <a:xfrm rot="5400000" flipH="1" flipV="1">
            <a:off x="9345251" y="4037374"/>
            <a:ext cx="2508356" cy="2834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p232"/>
          <p:cNvSpPr/>
          <p:nvPr/>
        </p:nvSpPr>
        <p:spPr>
          <a:xfrm>
            <a:off x="2" y="43547"/>
            <a:ext cx="12119428" cy="6771203"/>
          </a:xfrm>
          <a:prstGeom prst="rect">
            <a:avLst/>
          </a:prstGeom>
          <a:noFill/>
          <a:ln w="155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8" name="Google Shape;1768;p232"/>
          <p:cNvSpPr txBox="1"/>
          <p:nvPr/>
        </p:nvSpPr>
        <p:spPr>
          <a:xfrm>
            <a:off x="875365" y="125283"/>
            <a:ext cx="1023535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Raleway"/>
              <a:buNone/>
            </a:pPr>
            <a:r>
              <a:rPr lang="fa-IR" sz="5000" b="1" i="0" u="none" strike="noStrike" cap="none" dirty="0" smtClean="0">
                <a:solidFill>
                  <a:srgbClr val="FFFFFF"/>
                </a:solidFill>
                <a:latin typeface="Raleway"/>
                <a:ea typeface="Raleway"/>
                <a:cs typeface="B Nazanin Outline" panose="00000400000000000000" pitchFamily="2" charset="-78"/>
                <a:sym typeface="Raleway"/>
              </a:rPr>
              <a:t>گزارش تصویری</a:t>
            </a:r>
            <a:endParaRPr dirty="0">
              <a:cs typeface="B Nazanin Outline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9" y="1666760"/>
            <a:ext cx="3019425" cy="3740274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0" y="1666760"/>
            <a:ext cx="2961106" cy="3740274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7" y="1066800"/>
            <a:ext cx="4124324" cy="2601839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7" y="3759740"/>
            <a:ext cx="4124324" cy="2869147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3" name="Google Shape;1783;p233"/>
          <p:cNvSpPr/>
          <p:nvPr/>
        </p:nvSpPr>
        <p:spPr>
          <a:xfrm>
            <a:off x="2" y="43547"/>
            <a:ext cx="12119428" cy="6771203"/>
          </a:xfrm>
          <a:prstGeom prst="rect">
            <a:avLst/>
          </a:prstGeom>
          <a:noFill/>
          <a:ln w="155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426" y="590549"/>
            <a:ext cx="3540746" cy="2686487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39" y="347105"/>
            <a:ext cx="3952876" cy="2844205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3616138"/>
            <a:ext cx="4591050" cy="2841812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590549"/>
            <a:ext cx="3733800" cy="2686487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677" y="3616138"/>
            <a:ext cx="4810123" cy="2841812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34512"/>
            <a:ext cx="4543425" cy="2608688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175" y="3532609"/>
            <a:ext cx="4343399" cy="2611016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32610"/>
            <a:ext cx="4543425" cy="2611016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275" y="134512"/>
            <a:ext cx="4248150" cy="2608688"/>
          </a:xfrm>
          <a:prstGeom prst="rect">
            <a:avLst/>
          </a:prstGeom>
          <a:ln w="38100" cap="sq">
            <a:solidFill>
              <a:srgbClr val="10B7D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Google Shape;267;p21"/>
          <p:cNvSpPr txBox="1"/>
          <p:nvPr/>
        </p:nvSpPr>
        <p:spPr>
          <a:xfrm>
            <a:off x="1199826" y="6153022"/>
            <a:ext cx="190564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dirty="0" smtClean="0">
                <a:solidFill>
                  <a:srgbClr val="E6C078"/>
                </a:solidFill>
                <a:latin typeface="Montserrat SemiBold"/>
                <a:cs typeface="B Titr" panose="00000700000000000000" pitchFamily="2" charset="-78"/>
                <a:sym typeface="Montserrat SemiBold"/>
              </a:rPr>
              <a:t>شطرنج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10" name="Google Shape;267;p21"/>
          <p:cNvSpPr txBox="1"/>
          <p:nvPr/>
        </p:nvSpPr>
        <p:spPr>
          <a:xfrm>
            <a:off x="8768991" y="6181468"/>
            <a:ext cx="190564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تنیس روی میز</a:t>
            </a:r>
            <a:endParaRPr sz="1100" dirty="0">
              <a:cs typeface="B Titr" panose="00000700000000000000" pitchFamily="2" charset="-78"/>
            </a:endParaRPr>
          </a:p>
        </p:txBody>
      </p:sp>
      <p:sp>
        <p:nvSpPr>
          <p:cNvPr id="11" name="Google Shape;267;p21"/>
          <p:cNvSpPr txBox="1"/>
          <p:nvPr/>
        </p:nvSpPr>
        <p:spPr>
          <a:xfrm>
            <a:off x="8175119" y="2790696"/>
            <a:ext cx="2966462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تفنگ بادی</a:t>
            </a:r>
            <a:endParaRPr sz="1100" dirty="0">
              <a:cs typeface="B Titr" panose="00000700000000000000" pitchFamily="2" charset="-78"/>
            </a:endParaRPr>
          </a:p>
        </p:txBody>
      </p:sp>
      <p:sp>
        <p:nvSpPr>
          <p:cNvPr id="12" name="Google Shape;267;p21"/>
          <p:cNvSpPr txBox="1"/>
          <p:nvPr/>
        </p:nvSpPr>
        <p:spPr>
          <a:xfrm>
            <a:off x="1465556" y="2771646"/>
            <a:ext cx="1905647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b="0" i="0" u="none" strike="noStrike" cap="none" dirty="0" smtClean="0">
                <a:solidFill>
                  <a:srgbClr val="E6C078"/>
                </a:solidFill>
                <a:latin typeface="Montserrat SemiBold"/>
                <a:ea typeface="Montserrat SemiBold"/>
                <a:cs typeface="B Titr" panose="00000700000000000000" pitchFamily="2" charset="-78"/>
                <a:sym typeface="Montserrat SemiBold"/>
              </a:rPr>
              <a:t>تپانچه</a:t>
            </a:r>
            <a:endParaRPr sz="11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099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ur Them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Custom 7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</TotalTime>
  <Words>592</Words>
  <Application>Microsoft Office PowerPoint</Application>
  <PresentationFormat>Custom</PresentationFormat>
  <Paragraphs>102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Arial</vt:lpstr>
      <vt:lpstr>Montserrat SemiBold</vt:lpstr>
      <vt:lpstr>B Zar</vt:lpstr>
      <vt:lpstr>Calibri</vt:lpstr>
      <vt:lpstr>Montserrat</vt:lpstr>
      <vt:lpstr>B Titr</vt:lpstr>
      <vt:lpstr>B Nazanin</vt:lpstr>
      <vt:lpstr>Open Sans</vt:lpstr>
      <vt:lpstr>Raleway</vt:lpstr>
      <vt:lpstr>B Nazanin Outline</vt:lpstr>
      <vt:lpstr>Office Theme</vt:lpstr>
      <vt:lpstr>1_Office Theme</vt:lpstr>
      <vt:lpstr>4_Office Theme</vt:lpstr>
      <vt:lpstr>2_Office Theme</vt:lpstr>
      <vt:lpstr>5_Office Theme</vt:lpstr>
      <vt:lpstr>3_Office Theme</vt:lpstr>
      <vt:lpstr>PowerPoint Presentation</vt:lpstr>
      <vt:lpstr>PowerPoint Presentation</vt:lpstr>
      <vt:lpstr>PowerPoint Presentation</vt:lpstr>
      <vt:lpstr>آمار مدارک ارسالی سازمان‌ها، شرکت‌ها و موسسات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banoo godarziy</dc:creator>
  <cp:lastModifiedBy>banoo godarziy</cp:lastModifiedBy>
  <cp:revision>152</cp:revision>
  <dcterms:modified xsi:type="dcterms:W3CDTF">2025-10-26T06:32:21Z</dcterms:modified>
</cp:coreProperties>
</file>